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1" r:id="rId3"/>
    <p:sldId id="262" r:id="rId4"/>
    <p:sldId id="257" r:id="rId5"/>
    <p:sldId id="258" r:id="rId6"/>
    <p:sldId id="259" r:id="rId7"/>
    <p:sldId id="264" r:id="rId8"/>
    <p:sldId id="263" r:id="rId9"/>
    <p:sldId id="265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3E9815B-9DA3-4C3D-9033-0DA211C95EEF}" v="76" dt="2023-07-30T15:55:41.31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 Specht" userId="03b5395bde372c11" providerId="LiveId" clId="{1D5B70DB-1539-4FCE-91F9-2FC84819C01E}"/>
    <pc:docChg chg="undo custSel addSld delSld modSld">
      <pc:chgData name="Luca Specht" userId="03b5395bde372c11" providerId="LiveId" clId="{1D5B70DB-1539-4FCE-91F9-2FC84819C01E}" dt="2023-07-21T12:25:19.831" v="591" actId="1038"/>
      <pc:docMkLst>
        <pc:docMk/>
      </pc:docMkLst>
      <pc:sldChg chg="new del">
        <pc:chgData name="Luca Specht" userId="03b5395bde372c11" providerId="LiveId" clId="{1D5B70DB-1539-4FCE-91F9-2FC84819C01E}" dt="2023-07-21T09:50:28.364" v="2" actId="47"/>
        <pc:sldMkLst>
          <pc:docMk/>
          <pc:sldMk cId="2056683048" sldId="256"/>
        </pc:sldMkLst>
      </pc:sldChg>
      <pc:sldChg chg="addSp modSp new mod">
        <pc:chgData name="Luca Specht" userId="03b5395bde372c11" providerId="LiveId" clId="{1D5B70DB-1539-4FCE-91F9-2FC84819C01E}" dt="2023-07-21T10:06:05.736" v="241" actId="1582"/>
        <pc:sldMkLst>
          <pc:docMk/>
          <pc:sldMk cId="3717067938" sldId="257"/>
        </pc:sldMkLst>
        <pc:spChg chg="mod">
          <ac:chgData name="Luca Specht" userId="03b5395bde372c11" providerId="LiveId" clId="{1D5B70DB-1539-4FCE-91F9-2FC84819C01E}" dt="2023-07-21T09:50:34.070" v="15" actId="20577"/>
          <ac:spMkLst>
            <pc:docMk/>
            <pc:sldMk cId="3717067938" sldId="257"/>
            <ac:spMk id="2" creationId="{B37B8A0D-D7C7-7E82-2455-A1A780489432}"/>
          </ac:spMkLst>
        </pc:spChg>
        <pc:spChg chg="add mod">
          <ac:chgData name="Luca Specht" userId="03b5395bde372c11" providerId="LiveId" clId="{1D5B70DB-1539-4FCE-91F9-2FC84819C01E}" dt="2023-07-21T10:05:33.644" v="236" actId="1582"/>
          <ac:spMkLst>
            <pc:docMk/>
            <pc:sldMk cId="3717067938" sldId="257"/>
            <ac:spMk id="3" creationId="{274CA0EF-1BA6-5589-49FC-995A20D2486E}"/>
          </ac:spMkLst>
        </pc:spChg>
        <pc:spChg chg="add mod">
          <ac:chgData name="Luca Specht" userId="03b5395bde372c11" providerId="LiveId" clId="{1D5B70DB-1539-4FCE-91F9-2FC84819C01E}" dt="2023-07-21T09:56:19.684" v="136" actId="164"/>
          <ac:spMkLst>
            <pc:docMk/>
            <pc:sldMk cId="3717067938" sldId="257"/>
            <ac:spMk id="9" creationId="{C3F26127-B49C-1529-5E37-B4228E359641}"/>
          </ac:spMkLst>
        </pc:spChg>
        <pc:spChg chg="add mod">
          <ac:chgData name="Luca Specht" userId="03b5395bde372c11" providerId="LiveId" clId="{1D5B70DB-1539-4FCE-91F9-2FC84819C01E}" dt="2023-07-21T09:56:19.684" v="136" actId="164"/>
          <ac:spMkLst>
            <pc:docMk/>
            <pc:sldMk cId="3717067938" sldId="257"/>
            <ac:spMk id="10" creationId="{063DC987-C703-1A70-2F70-D3AF1BD64DB9}"/>
          </ac:spMkLst>
        </pc:spChg>
        <pc:spChg chg="add mod">
          <ac:chgData name="Luca Specht" userId="03b5395bde372c11" providerId="LiveId" clId="{1D5B70DB-1539-4FCE-91F9-2FC84819C01E}" dt="2023-07-21T09:56:19.684" v="136" actId="164"/>
          <ac:spMkLst>
            <pc:docMk/>
            <pc:sldMk cId="3717067938" sldId="257"/>
            <ac:spMk id="11" creationId="{3546C32D-7671-1438-51BE-0AD9AD483B19}"/>
          </ac:spMkLst>
        </pc:spChg>
        <pc:spChg chg="add mod">
          <ac:chgData name="Luca Specht" userId="03b5395bde372c11" providerId="LiveId" clId="{1D5B70DB-1539-4FCE-91F9-2FC84819C01E}" dt="2023-07-21T09:56:19.684" v="136" actId="164"/>
          <ac:spMkLst>
            <pc:docMk/>
            <pc:sldMk cId="3717067938" sldId="257"/>
            <ac:spMk id="14" creationId="{C834DC68-CFBB-4E60-2D58-F8AADBDFA1E2}"/>
          </ac:spMkLst>
        </pc:spChg>
        <pc:grpChg chg="add mod">
          <ac:chgData name="Luca Specht" userId="03b5395bde372c11" providerId="LiveId" clId="{1D5B70DB-1539-4FCE-91F9-2FC84819C01E}" dt="2023-07-21T10:05:50.415" v="239" actId="1076"/>
          <ac:grpSpMkLst>
            <pc:docMk/>
            <pc:sldMk cId="3717067938" sldId="257"/>
            <ac:grpSpMk id="16" creationId="{619CA063-863C-2CA8-9F31-56D51FEE51F2}"/>
          </ac:grpSpMkLst>
        </pc:grpChg>
        <pc:graphicFrameChg chg="add mod modGraphic">
          <ac:chgData name="Luca Specht" userId="03b5395bde372c11" providerId="LiveId" clId="{1D5B70DB-1539-4FCE-91F9-2FC84819C01E}" dt="2023-07-21T09:56:35.788" v="140" actId="1076"/>
          <ac:graphicFrameMkLst>
            <pc:docMk/>
            <pc:sldMk cId="3717067938" sldId="257"/>
            <ac:graphicFrameMk id="15" creationId="{CB32B794-94EA-F778-8BA0-E54BAE7A2F97}"/>
          </ac:graphicFrameMkLst>
        </pc:graphicFrameChg>
        <pc:cxnChg chg="add mod">
          <ac:chgData name="Luca Specht" userId="03b5395bde372c11" providerId="LiveId" clId="{1D5B70DB-1539-4FCE-91F9-2FC84819C01E}" dt="2023-07-21T10:05:49.197" v="238" actId="1582"/>
          <ac:cxnSpMkLst>
            <pc:docMk/>
            <pc:sldMk cId="3717067938" sldId="257"/>
            <ac:cxnSpMk id="5" creationId="{45C51A9D-40F8-1A3D-2BB8-6606ED16C902}"/>
          </ac:cxnSpMkLst>
        </pc:cxnChg>
        <pc:cxnChg chg="add mod">
          <ac:chgData name="Luca Specht" userId="03b5395bde372c11" providerId="LiveId" clId="{1D5B70DB-1539-4FCE-91F9-2FC84819C01E}" dt="2023-07-21T10:05:43.257" v="237" actId="1582"/>
          <ac:cxnSpMkLst>
            <pc:docMk/>
            <pc:sldMk cId="3717067938" sldId="257"/>
            <ac:cxnSpMk id="6" creationId="{9D40037B-4765-D196-DB52-1F966E3B8D9A}"/>
          </ac:cxnSpMkLst>
        </pc:cxnChg>
        <pc:cxnChg chg="add mod">
          <ac:chgData name="Luca Specht" userId="03b5395bde372c11" providerId="LiveId" clId="{1D5B70DB-1539-4FCE-91F9-2FC84819C01E}" dt="2023-07-21T10:05:57.421" v="240" actId="1582"/>
          <ac:cxnSpMkLst>
            <pc:docMk/>
            <pc:sldMk cId="3717067938" sldId="257"/>
            <ac:cxnSpMk id="7" creationId="{1B4CECA9-39CA-6F74-F77C-549EE8723C92}"/>
          </ac:cxnSpMkLst>
        </pc:cxnChg>
        <pc:cxnChg chg="add mod">
          <ac:chgData name="Luca Specht" userId="03b5395bde372c11" providerId="LiveId" clId="{1D5B70DB-1539-4FCE-91F9-2FC84819C01E}" dt="2023-07-21T10:06:05.736" v="241" actId="1582"/>
          <ac:cxnSpMkLst>
            <pc:docMk/>
            <pc:sldMk cId="3717067938" sldId="257"/>
            <ac:cxnSpMk id="8" creationId="{47379D6F-2852-8BA1-E943-389DF2D10D2C}"/>
          </ac:cxnSpMkLst>
        </pc:cxnChg>
      </pc:sldChg>
      <pc:sldChg chg="addSp delSp modSp new mod">
        <pc:chgData name="Luca Specht" userId="03b5395bde372c11" providerId="LiveId" clId="{1D5B70DB-1539-4FCE-91F9-2FC84819C01E}" dt="2023-07-21T12:25:19.831" v="591" actId="1038"/>
        <pc:sldMkLst>
          <pc:docMk/>
          <pc:sldMk cId="302588996" sldId="258"/>
        </pc:sldMkLst>
        <pc:spChg chg="mod">
          <ac:chgData name="Luca Specht" userId="03b5395bde372c11" providerId="LiveId" clId="{1D5B70DB-1539-4FCE-91F9-2FC84819C01E}" dt="2023-07-21T10:59:18.630" v="474" actId="20577"/>
          <ac:spMkLst>
            <pc:docMk/>
            <pc:sldMk cId="302588996" sldId="258"/>
            <ac:spMk id="2" creationId="{8671A1BA-D89E-86A4-28C9-F9B25650BCCA}"/>
          </ac:spMkLst>
        </pc:spChg>
        <pc:spChg chg="del">
          <ac:chgData name="Luca Specht" userId="03b5395bde372c11" providerId="LiveId" clId="{1D5B70DB-1539-4FCE-91F9-2FC84819C01E}" dt="2023-07-21T09:56:57.971" v="149" actId="478"/>
          <ac:spMkLst>
            <pc:docMk/>
            <pc:sldMk cId="302588996" sldId="258"/>
            <ac:spMk id="3" creationId="{3B0EE37F-D522-4261-5AC3-F08ADDAF6E64}"/>
          </ac:spMkLst>
        </pc:spChg>
        <pc:spChg chg="add mod">
          <ac:chgData name="Luca Specht" userId="03b5395bde372c11" providerId="LiveId" clId="{1D5B70DB-1539-4FCE-91F9-2FC84819C01E}" dt="2023-07-21T10:12:37.537" v="427" actId="1076"/>
          <ac:spMkLst>
            <pc:docMk/>
            <pc:sldMk cId="302588996" sldId="258"/>
            <ac:spMk id="47" creationId="{46E94C87-748D-5AFE-E453-90105B147AA6}"/>
          </ac:spMkLst>
        </pc:spChg>
        <pc:spChg chg="add mod">
          <ac:chgData name="Luca Specht" userId="03b5395bde372c11" providerId="LiveId" clId="{1D5B70DB-1539-4FCE-91F9-2FC84819C01E}" dt="2023-07-21T12:25:07.118" v="573" actId="1037"/>
          <ac:spMkLst>
            <pc:docMk/>
            <pc:sldMk cId="302588996" sldId="258"/>
            <ac:spMk id="48" creationId="{4E332D69-55BF-4566-9902-AA1A503450B6}"/>
          </ac:spMkLst>
        </pc:spChg>
        <pc:spChg chg="add mod">
          <ac:chgData name="Luca Specht" userId="03b5395bde372c11" providerId="LiveId" clId="{1D5B70DB-1539-4FCE-91F9-2FC84819C01E}" dt="2023-07-21T12:25:14.458" v="583" actId="1037"/>
          <ac:spMkLst>
            <pc:docMk/>
            <pc:sldMk cId="302588996" sldId="258"/>
            <ac:spMk id="49" creationId="{76B0E48D-CC39-180A-8F93-13B6D53D858E}"/>
          </ac:spMkLst>
        </pc:spChg>
        <pc:spChg chg="add mod">
          <ac:chgData name="Luca Specht" userId="03b5395bde372c11" providerId="LiveId" clId="{1D5B70DB-1539-4FCE-91F9-2FC84819C01E}" dt="2023-07-21T12:25:19.831" v="591" actId="1038"/>
          <ac:spMkLst>
            <pc:docMk/>
            <pc:sldMk cId="302588996" sldId="258"/>
            <ac:spMk id="50" creationId="{13FC2B82-31E3-CC4B-DA70-6C302EFAEFEA}"/>
          </ac:spMkLst>
        </pc:spChg>
        <pc:grpChg chg="add mod">
          <ac:chgData name="Luca Specht" userId="03b5395bde372c11" providerId="LiveId" clId="{1D5B70DB-1539-4FCE-91F9-2FC84819C01E}" dt="2023-07-21T10:06:15.461" v="242" actId="1076"/>
          <ac:grpSpMkLst>
            <pc:docMk/>
            <pc:sldMk cId="302588996" sldId="258"/>
            <ac:grpSpMk id="6" creationId="{01852E79-B852-7B9F-B829-F436515632F2}"/>
          </ac:grpSpMkLst>
        </pc:grpChg>
        <pc:grpChg chg="add mod">
          <ac:chgData name="Luca Specht" userId="03b5395bde372c11" providerId="LiveId" clId="{1D5B70DB-1539-4FCE-91F9-2FC84819C01E}" dt="2023-07-21T10:06:15.461" v="242" actId="1076"/>
          <ac:grpSpMkLst>
            <pc:docMk/>
            <pc:sldMk cId="302588996" sldId="258"/>
            <ac:grpSpMk id="22" creationId="{3AB64339-769D-032F-99C3-90325DC76DD6}"/>
          </ac:grpSpMkLst>
        </pc:grpChg>
        <pc:picChg chg="add mod">
          <ac:chgData name="Luca Specht" userId="03b5395bde372c11" providerId="LiveId" clId="{1D5B70DB-1539-4FCE-91F9-2FC84819C01E}" dt="2023-07-21T10:06:15.461" v="242" actId="1076"/>
          <ac:picMkLst>
            <pc:docMk/>
            <pc:sldMk cId="302588996" sldId="258"/>
            <ac:picMk id="4" creationId="{D117B4F3-2730-1E3D-461B-EB355A571A89}"/>
          </ac:picMkLst>
        </pc:picChg>
        <pc:picChg chg="add mod">
          <ac:chgData name="Luca Specht" userId="03b5395bde372c11" providerId="LiveId" clId="{1D5B70DB-1539-4FCE-91F9-2FC84819C01E}" dt="2023-07-21T10:06:15.461" v="242" actId="1076"/>
          <ac:picMkLst>
            <pc:docMk/>
            <pc:sldMk cId="302588996" sldId="258"/>
            <ac:picMk id="5" creationId="{80B784CC-1928-5011-2C72-2A812585546B}"/>
          </ac:picMkLst>
        </pc:picChg>
        <pc:picChg chg="add del mod">
          <ac:chgData name="Luca Specht" userId="03b5395bde372c11" providerId="LiveId" clId="{1D5B70DB-1539-4FCE-91F9-2FC84819C01E}" dt="2023-07-21T10:07:35.784" v="325" actId="478"/>
          <ac:picMkLst>
            <pc:docMk/>
            <pc:sldMk cId="302588996" sldId="258"/>
            <ac:picMk id="33" creationId="{2B5D3D2E-0363-BB51-7D6B-13B6FC06EEEE}"/>
          </ac:picMkLst>
        </pc:picChg>
        <pc:picChg chg="add mod">
          <ac:chgData name="Luca Specht" userId="03b5395bde372c11" providerId="LiveId" clId="{1D5B70DB-1539-4FCE-91F9-2FC84819C01E}" dt="2023-07-21T10:08:43.342" v="355" actId="1076"/>
          <ac:picMkLst>
            <pc:docMk/>
            <pc:sldMk cId="302588996" sldId="258"/>
            <ac:picMk id="34" creationId="{4C7E8419-758D-337B-9349-34953404C6A1}"/>
          </ac:picMkLst>
        </pc:picChg>
        <pc:picChg chg="add mod">
          <ac:chgData name="Luca Specht" userId="03b5395bde372c11" providerId="LiveId" clId="{1D5B70DB-1539-4FCE-91F9-2FC84819C01E}" dt="2023-07-21T10:06:15.461" v="242" actId="1076"/>
          <ac:picMkLst>
            <pc:docMk/>
            <pc:sldMk cId="302588996" sldId="258"/>
            <ac:picMk id="1026" creationId="{08E34202-60F6-72F6-89E1-4AFA2F2AE5A7}"/>
          </ac:picMkLst>
        </pc:picChg>
        <pc:picChg chg="add del mod">
          <ac:chgData name="Luca Specht" userId="03b5395bde372c11" providerId="LiveId" clId="{1D5B70DB-1539-4FCE-91F9-2FC84819C01E}" dt="2023-07-21T10:07:36.812" v="326" actId="478"/>
          <ac:picMkLst>
            <pc:docMk/>
            <pc:sldMk cId="302588996" sldId="258"/>
            <ac:picMk id="1028" creationId="{CE9D8B47-30BB-5B3A-4324-45B0E753B156}"/>
          </ac:picMkLst>
        </pc:picChg>
        <pc:picChg chg="add mod">
          <ac:chgData name="Luca Specht" userId="03b5395bde372c11" providerId="LiveId" clId="{1D5B70DB-1539-4FCE-91F9-2FC84819C01E}" dt="2023-07-21T10:08:34.522" v="348" actId="1038"/>
          <ac:picMkLst>
            <pc:docMk/>
            <pc:sldMk cId="302588996" sldId="258"/>
            <ac:picMk id="1030" creationId="{2671AE3C-92B7-93B8-9391-12A24623BD02}"/>
          </ac:picMkLst>
        </pc:picChg>
        <pc:picChg chg="add mod">
          <ac:chgData name="Luca Specht" userId="03b5395bde372c11" providerId="LiveId" clId="{1D5B70DB-1539-4FCE-91F9-2FC84819C01E}" dt="2023-07-21T10:12:01.557" v="423" actId="732"/>
          <ac:picMkLst>
            <pc:docMk/>
            <pc:sldMk cId="302588996" sldId="258"/>
            <ac:picMk id="1032" creationId="{5D03D3CE-16EB-3741-6E84-609617CD3EB3}"/>
          </ac:picMkLst>
        </pc:picChg>
        <pc:cxnChg chg="add mod">
          <ac:chgData name="Luca Specht" userId="03b5395bde372c11" providerId="LiveId" clId="{1D5B70DB-1539-4FCE-91F9-2FC84819C01E}" dt="2023-07-21T10:06:15.461" v="242" actId="1076"/>
          <ac:cxnSpMkLst>
            <pc:docMk/>
            <pc:sldMk cId="302588996" sldId="258"/>
            <ac:cxnSpMk id="8" creationId="{0EBC169A-F7C9-CF5D-2DF1-399F4A75BE6D}"/>
          </ac:cxnSpMkLst>
        </pc:cxnChg>
        <pc:cxnChg chg="add mod">
          <ac:chgData name="Luca Specht" userId="03b5395bde372c11" providerId="LiveId" clId="{1D5B70DB-1539-4FCE-91F9-2FC84819C01E}" dt="2023-07-21T10:06:15.461" v="242" actId="1076"/>
          <ac:cxnSpMkLst>
            <pc:docMk/>
            <pc:sldMk cId="302588996" sldId="258"/>
            <ac:cxnSpMk id="11" creationId="{9D46E0A1-1FE7-C330-8AB4-580E4BF15D24}"/>
          </ac:cxnSpMkLst>
        </pc:cxnChg>
        <pc:cxnChg chg="add mod">
          <ac:chgData name="Luca Specht" userId="03b5395bde372c11" providerId="LiveId" clId="{1D5B70DB-1539-4FCE-91F9-2FC84819C01E}" dt="2023-07-21T10:06:15.461" v="242" actId="1076"/>
          <ac:cxnSpMkLst>
            <pc:docMk/>
            <pc:sldMk cId="302588996" sldId="258"/>
            <ac:cxnSpMk id="21" creationId="{789B1211-3A01-895C-0431-058003BF5E2E}"/>
          </ac:cxnSpMkLst>
        </pc:cxnChg>
        <pc:cxnChg chg="add mod">
          <ac:chgData name="Luca Specht" userId="03b5395bde372c11" providerId="LiveId" clId="{1D5B70DB-1539-4FCE-91F9-2FC84819C01E}" dt="2023-07-21T10:06:15.461" v="242" actId="1076"/>
          <ac:cxnSpMkLst>
            <pc:docMk/>
            <pc:sldMk cId="302588996" sldId="258"/>
            <ac:cxnSpMk id="27" creationId="{F85F4985-A856-9EA1-6222-26567BB5B7A7}"/>
          </ac:cxnSpMkLst>
        </pc:cxnChg>
        <pc:cxnChg chg="add mod">
          <ac:chgData name="Luca Specht" userId="03b5395bde372c11" providerId="LiveId" clId="{1D5B70DB-1539-4FCE-91F9-2FC84819C01E}" dt="2023-07-21T10:06:46.450" v="315" actId="1037"/>
          <ac:cxnSpMkLst>
            <pc:docMk/>
            <pc:sldMk cId="302588996" sldId="258"/>
            <ac:cxnSpMk id="29" creationId="{21241CC8-C5F2-A8F5-3958-8AB231C15806}"/>
          </ac:cxnSpMkLst>
        </pc:cxnChg>
        <pc:cxnChg chg="add del mod">
          <ac:chgData name="Luca Specht" userId="03b5395bde372c11" providerId="LiveId" clId="{1D5B70DB-1539-4FCE-91F9-2FC84819C01E}" dt="2023-07-21T10:10:56.133" v="397" actId="478"/>
          <ac:cxnSpMkLst>
            <pc:docMk/>
            <pc:sldMk cId="302588996" sldId="258"/>
            <ac:cxnSpMk id="35" creationId="{19112CFF-608E-82F5-AA8F-C409C9D3E98B}"/>
          </ac:cxnSpMkLst>
        </pc:cxnChg>
        <pc:cxnChg chg="add mod">
          <ac:chgData name="Luca Specht" userId="03b5395bde372c11" providerId="LiveId" clId="{1D5B70DB-1539-4FCE-91F9-2FC84819C01E}" dt="2023-07-21T10:10:07.090" v="379" actId="1076"/>
          <ac:cxnSpMkLst>
            <pc:docMk/>
            <pc:sldMk cId="302588996" sldId="258"/>
            <ac:cxnSpMk id="39" creationId="{99F43DB2-0C3E-E65D-F632-0CA30F59E6D3}"/>
          </ac:cxnSpMkLst>
        </pc:cxnChg>
        <pc:cxnChg chg="add mod">
          <ac:chgData name="Luca Specht" userId="03b5395bde372c11" providerId="LiveId" clId="{1D5B70DB-1539-4FCE-91F9-2FC84819C01E}" dt="2023-07-21T10:10:30.638" v="396" actId="1038"/>
          <ac:cxnSpMkLst>
            <pc:docMk/>
            <pc:sldMk cId="302588996" sldId="258"/>
            <ac:cxnSpMk id="41" creationId="{692C3DC4-EAA7-1A09-866F-BFC47D4B63D6}"/>
          </ac:cxnSpMkLst>
        </pc:cxnChg>
        <pc:cxnChg chg="add mod">
          <ac:chgData name="Luca Specht" userId="03b5395bde372c11" providerId="LiveId" clId="{1D5B70DB-1539-4FCE-91F9-2FC84819C01E}" dt="2023-07-21T10:10:26.616" v="388" actId="1036"/>
          <ac:cxnSpMkLst>
            <pc:docMk/>
            <pc:sldMk cId="302588996" sldId="258"/>
            <ac:cxnSpMk id="43" creationId="{7DA95CB5-AD51-3B75-67D7-EBAF7E6ED443}"/>
          </ac:cxnSpMkLst>
        </pc:cxnChg>
      </pc:sldChg>
      <pc:sldChg chg="addSp modSp new mod">
        <pc:chgData name="Luca Specht" userId="03b5395bde372c11" providerId="LiveId" clId="{1D5B70DB-1539-4FCE-91F9-2FC84819C01E}" dt="2023-07-21T11:04:45.162" v="564" actId="1076"/>
        <pc:sldMkLst>
          <pc:docMk/>
          <pc:sldMk cId="2757299899" sldId="259"/>
        </pc:sldMkLst>
        <pc:spChg chg="mod">
          <ac:chgData name="Luca Specht" userId="03b5395bde372c11" providerId="LiveId" clId="{1D5B70DB-1539-4FCE-91F9-2FC84819C01E}" dt="2023-07-21T10:59:14.264" v="468" actId="20577"/>
          <ac:spMkLst>
            <pc:docMk/>
            <pc:sldMk cId="2757299899" sldId="259"/>
            <ac:spMk id="2" creationId="{9AB72EB1-DFF2-7A43-6463-4375A6DBA9BD}"/>
          </ac:spMkLst>
        </pc:spChg>
        <pc:spChg chg="add mod">
          <ac:chgData name="Luca Specht" userId="03b5395bde372c11" providerId="LiveId" clId="{1D5B70DB-1539-4FCE-91F9-2FC84819C01E}" dt="2023-07-21T11:04:45.162" v="564" actId="1076"/>
          <ac:spMkLst>
            <pc:docMk/>
            <pc:sldMk cId="2757299899" sldId="259"/>
            <ac:spMk id="7" creationId="{B95E74C7-CD3A-E8A3-0683-5C470C226B4F}"/>
          </ac:spMkLst>
        </pc:spChg>
        <pc:spChg chg="add mod">
          <ac:chgData name="Luca Specht" userId="03b5395bde372c11" providerId="LiveId" clId="{1D5B70DB-1539-4FCE-91F9-2FC84819C01E}" dt="2023-07-21T11:03:46.909" v="550" actId="1076"/>
          <ac:spMkLst>
            <pc:docMk/>
            <pc:sldMk cId="2757299899" sldId="259"/>
            <ac:spMk id="8" creationId="{9DA5CDD7-055F-EC11-9962-DCCB3571D8B7}"/>
          </ac:spMkLst>
        </pc:spChg>
        <pc:spChg chg="add mod">
          <ac:chgData name="Luca Specht" userId="03b5395bde372c11" providerId="LiveId" clId="{1D5B70DB-1539-4FCE-91F9-2FC84819C01E}" dt="2023-07-21T11:04:42.020" v="563" actId="1076"/>
          <ac:spMkLst>
            <pc:docMk/>
            <pc:sldMk cId="2757299899" sldId="259"/>
            <ac:spMk id="9" creationId="{32D558F6-6CEE-364E-FFD7-5635297A4B18}"/>
          </ac:spMkLst>
        </pc:spChg>
        <pc:spChg chg="add mod">
          <ac:chgData name="Luca Specht" userId="03b5395bde372c11" providerId="LiveId" clId="{1D5B70DB-1539-4FCE-91F9-2FC84819C01E}" dt="2023-07-21T11:04:06.528" v="560" actId="1076"/>
          <ac:spMkLst>
            <pc:docMk/>
            <pc:sldMk cId="2757299899" sldId="259"/>
            <ac:spMk id="10" creationId="{939D5E38-1A0B-EDE4-DDDD-935B90B3F081}"/>
          </ac:spMkLst>
        </pc:spChg>
        <pc:picChg chg="add mod modCrop">
          <ac:chgData name="Luca Specht" userId="03b5395bde372c11" providerId="LiveId" clId="{1D5B70DB-1539-4FCE-91F9-2FC84819C01E}" dt="2023-07-21T11:04:35.378" v="562" actId="1076"/>
          <ac:picMkLst>
            <pc:docMk/>
            <pc:sldMk cId="2757299899" sldId="259"/>
            <ac:picMk id="4" creationId="{90240FF8-5C67-C5DD-C18C-CED1CEBB5326}"/>
          </ac:picMkLst>
        </pc:picChg>
        <pc:picChg chg="add mod modCrop">
          <ac:chgData name="Luca Specht" userId="03b5395bde372c11" providerId="LiveId" clId="{1D5B70DB-1539-4FCE-91F9-2FC84819C01E}" dt="2023-07-21T11:02:19.051" v="521" actId="1076"/>
          <ac:picMkLst>
            <pc:docMk/>
            <pc:sldMk cId="2757299899" sldId="259"/>
            <ac:picMk id="6" creationId="{077DAD19-3992-4171-18E0-530126E14F13}"/>
          </ac:picMkLst>
        </pc:picChg>
      </pc:sldChg>
    </pc:docChg>
  </pc:docChgLst>
  <pc:docChgLst>
    <pc:chgData name="Luca Specht" userId="03b5395bde372c11" providerId="LiveId" clId="{93E9815B-9DA3-4C3D-9033-0DA211C95EEF}"/>
    <pc:docChg chg="undo custSel addSld delSld modSld">
      <pc:chgData name="Luca Specht" userId="03b5395bde372c11" providerId="LiveId" clId="{93E9815B-9DA3-4C3D-9033-0DA211C95EEF}" dt="2023-07-30T15:57:36.150" v="1579" actId="680"/>
      <pc:docMkLst>
        <pc:docMk/>
      </pc:docMkLst>
      <pc:sldChg chg="modSp mod">
        <pc:chgData name="Luca Specht" userId="03b5395bde372c11" providerId="LiveId" clId="{93E9815B-9DA3-4C3D-9033-0DA211C95EEF}" dt="2023-07-24T12:40:12.127" v="40" actId="255"/>
        <pc:sldMkLst>
          <pc:docMk/>
          <pc:sldMk cId="3717067938" sldId="257"/>
        </pc:sldMkLst>
        <pc:spChg chg="mod">
          <ac:chgData name="Luca Specht" userId="03b5395bde372c11" providerId="LiveId" clId="{93E9815B-9DA3-4C3D-9033-0DA211C95EEF}" dt="2023-07-24T12:40:12.127" v="40" actId="255"/>
          <ac:spMkLst>
            <pc:docMk/>
            <pc:sldMk cId="3717067938" sldId="257"/>
            <ac:spMk id="11" creationId="{3546C32D-7671-1438-51BE-0AD9AD483B19}"/>
          </ac:spMkLst>
        </pc:spChg>
      </pc:sldChg>
      <pc:sldChg chg="modSp mod">
        <pc:chgData name="Luca Specht" userId="03b5395bde372c11" providerId="LiveId" clId="{93E9815B-9DA3-4C3D-9033-0DA211C95EEF}" dt="2023-07-24T12:39:51.698" v="39" actId="1036"/>
        <pc:sldMkLst>
          <pc:docMk/>
          <pc:sldMk cId="302588996" sldId="258"/>
        </pc:sldMkLst>
        <pc:grpChg chg="mod">
          <ac:chgData name="Luca Specht" userId="03b5395bde372c11" providerId="LiveId" clId="{93E9815B-9DA3-4C3D-9033-0DA211C95EEF}" dt="2023-07-24T12:39:41.160" v="36" actId="1035"/>
          <ac:grpSpMkLst>
            <pc:docMk/>
            <pc:sldMk cId="302588996" sldId="258"/>
            <ac:grpSpMk id="6" creationId="{01852E79-B852-7B9F-B829-F436515632F2}"/>
          </ac:grpSpMkLst>
        </pc:grpChg>
        <pc:grpChg chg="mod">
          <ac:chgData name="Luca Specht" userId="03b5395bde372c11" providerId="LiveId" clId="{93E9815B-9DA3-4C3D-9033-0DA211C95EEF}" dt="2023-07-24T12:39:41.160" v="36" actId="1035"/>
          <ac:grpSpMkLst>
            <pc:docMk/>
            <pc:sldMk cId="302588996" sldId="258"/>
            <ac:grpSpMk id="22" creationId="{3AB64339-769D-032F-99C3-90325DC76DD6}"/>
          </ac:grpSpMkLst>
        </pc:grpChg>
        <pc:picChg chg="mod">
          <ac:chgData name="Luca Specht" userId="03b5395bde372c11" providerId="LiveId" clId="{93E9815B-9DA3-4C3D-9033-0DA211C95EEF}" dt="2023-07-24T12:39:41.160" v="36" actId="1035"/>
          <ac:picMkLst>
            <pc:docMk/>
            <pc:sldMk cId="302588996" sldId="258"/>
            <ac:picMk id="4" creationId="{D117B4F3-2730-1E3D-461B-EB355A571A89}"/>
          </ac:picMkLst>
        </pc:picChg>
        <pc:picChg chg="mod">
          <ac:chgData name="Luca Specht" userId="03b5395bde372c11" providerId="LiveId" clId="{93E9815B-9DA3-4C3D-9033-0DA211C95EEF}" dt="2023-07-24T12:39:41.160" v="36" actId="1035"/>
          <ac:picMkLst>
            <pc:docMk/>
            <pc:sldMk cId="302588996" sldId="258"/>
            <ac:picMk id="1026" creationId="{08E34202-60F6-72F6-89E1-4AFA2F2AE5A7}"/>
          </ac:picMkLst>
        </pc:picChg>
        <pc:cxnChg chg="mod">
          <ac:chgData name="Luca Specht" userId="03b5395bde372c11" providerId="LiveId" clId="{93E9815B-9DA3-4C3D-9033-0DA211C95EEF}" dt="2023-07-24T12:39:51.698" v="39" actId="1036"/>
          <ac:cxnSpMkLst>
            <pc:docMk/>
            <pc:sldMk cId="302588996" sldId="258"/>
            <ac:cxnSpMk id="8" creationId="{0EBC169A-F7C9-CF5D-2DF1-399F4A75BE6D}"/>
          </ac:cxnSpMkLst>
        </pc:cxnChg>
        <pc:cxnChg chg="mod">
          <ac:chgData name="Luca Specht" userId="03b5395bde372c11" providerId="LiveId" clId="{93E9815B-9DA3-4C3D-9033-0DA211C95EEF}" dt="2023-07-24T12:39:48.019" v="38" actId="1035"/>
          <ac:cxnSpMkLst>
            <pc:docMk/>
            <pc:sldMk cId="302588996" sldId="258"/>
            <ac:cxnSpMk id="11" creationId="{9D46E0A1-1FE7-C330-8AB4-580E4BF15D24}"/>
          </ac:cxnSpMkLst>
        </pc:cxnChg>
        <pc:cxnChg chg="mod">
          <ac:chgData name="Luca Specht" userId="03b5395bde372c11" providerId="LiveId" clId="{93E9815B-9DA3-4C3D-9033-0DA211C95EEF}" dt="2023-07-24T12:39:35.271" v="34" actId="1036"/>
          <ac:cxnSpMkLst>
            <pc:docMk/>
            <pc:sldMk cId="302588996" sldId="258"/>
            <ac:cxnSpMk id="29" creationId="{21241CC8-C5F2-A8F5-3958-8AB231C15806}"/>
          </ac:cxnSpMkLst>
        </pc:cxnChg>
      </pc:sldChg>
      <pc:sldChg chg="addSp modSp mod">
        <pc:chgData name="Luca Specht" userId="03b5395bde372c11" providerId="LiveId" clId="{93E9815B-9DA3-4C3D-9033-0DA211C95EEF}" dt="2023-07-24T12:39:14.853" v="28" actId="164"/>
        <pc:sldMkLst>
          <pc:docMk/>
          <pc:sldMk cId="2757299899" sldId="259"/>
        </pc:sldMkLst>
        <pc:spChg chg="mod">
          <ac:chgData name="Luca Specht" userId="03b5395bde372c11" providerId="LiveId" clId="{93E9815B-9DA3-4C3D-9033-0DA211C95EEF}" dt="2023-07-24T12:37:49.111" v="8" actId="1076"/>
          <ac:spMkLst>
            <pc:docMk/>
            <pc:sldMk cId="2757299899" sldId="259"/>
            <ac:spMk id="2" creationId="{9AB72EB1-DFF2-7A43-6463-4375A6DBA9BD}"/>
          </ac:spMkLst>
        </pc:spChg>
        <pc:spChg chg="add mod">
          <ac:chgData name="Luca Specht" userId="03b5395bde372c11" providerId="LiveId" clId="{93E9815B-9DA3-4C3D-9033-0DA211C95EEF}" dt="2023-07-24T12:39:14.853" v="28" actId="164"/>
          <ac:spMkLst>
            <pc:docMk/>
            <pc:sldMk cId="2757299899" sldId="259"/>
            <ac:spMk id="5" creationId="{9A7DAE02-27A9-DA85-B5F7-E26E5D4EB6E3}"/>
          </ac:spMkLst>
        </pc:spChg>
        <pc:spChg chg="mod">
          <ac:chgData name="Luca Specht" userId="03b5395bde372c11" providerId="LiveId" clId="{93E9815B-9DA3-4C3D-9033-0DA211C95EEF}" dt="2023-07-24T12:38:00.609" v="12" actId="164"/>
          <ac:spMkLst>
            <pc:docMk/>
            <pc:sldMk cId="2757299899" sldId="259"/>
            <ac:spMk id="7" creationId="{B95E74C7-CD3A-E8A3-0683-5C470C226B4F}"/>
          </ac:spMkLst>
        </pc:spChg>
        <pc:spChg chg="mod">
          <ac:chgData name="Luca Specht" userId="03b5395bde372c11" providerId="LiveId" clId="{93E9815B-9DA3-4C3D-9033-0DA211C95EEF}" dt="2023-07-24T12:38:00.609" v="12" actId="164"/>
          <ac:spMkLst>
            <pc:docMk/>
            <pc:sldMk cId="2757299899" sldId="259"/>
            <ac:spMk id="8" creationId="{9DA5CDD7-055F-EC11-9962-DCCB3571D8B7}"/>
          </ac:spMkLst>
        </pc:spChg>
        <pc:spChg chg="mod">
          <ac:chgData name="Luca Specht" userId="03b5395bde372c11" providerId="LiveId" clId="{93E9815B-9DA3-4C3D-9033-0DA211C95EEF}" dt="2023-07-24T12:38:00.609" v="12" actId="164"/>
          <ac:spMkLst>
            <pc:docMk/>
            <pc:sldMk cId="2757299899" sldId="259"/>
            <ac:spMk id="9" creationId="{32D558F6-6CEE-364E-FFD7-5635297A4B18}"/>
          </ac:spMkLst>
        </pc:spChg>
        <pc:spChg chg="mod">
          <ac:chgData name="Luca Specht" userId="03b5395bde372c11" providerId="LiveId" clId="{93E9815B-9DA3-4C3D-9033-0DA211C95EEF}" dt="2023-07-24T12:38:08.247" v="15" actId="1035"/>
          <ac:spMkLst>
            <pc:docMk/>
            <pc:sldMk cId="2757299899" sldId="259"/>
            <ac:spMk id="10" creationId="{939D5E38-1A0B-EDE4-DDDD-935B90B3F081}"/>
          </ac:spMkLst>
        </pc:spChg>
        <pc:spChg chg="add mod">
          <ac:chgData name="Luca Specht" userId="03b5395bde372c11" providerId="LiveId" clId="{93E9815B-9DA3-4C3D-9033-0DA211C95EEF}" dt="2023-07-24T12:39:14.853" v="28" actId="164"/>
          <ac:spMkLst>
            <pc:docMk/>
            <pc:sldMk cId="2757299899" sldId="259"/>
            <ac:spMk id="11" creationId="{79D0D631-EBFF-41ED-FC1A-4CF7E61B418C}"/>
          </ac:spMkLst>
        </pc:spChg>
        <pc:spChg chg="add mod">
          <ac:chgData name="Luca Specht" userId="03b5395bde372c11" providerId="LiveId" clId="{93E9815B-9DA3-4C3D-9033-0DA211C95EEF}" dt="2023-07-24T12:39:14.853" v="28" actId="164"/>
          <ac:spMkLst>
            <pc:docMk/>
            <pc:sldMk cId="2757299899" sldId="259"/>
            <ac:spMk id="12" creationId="{062A28BE-99AC-4E8C-8ED6-A3C8C00B4F47}"/>
          </ac:spMkLst>
        </pc:spChg>
        <pc:grpChg chg="add mod">
          <ac:chgData name="Luca Specht" userId="03b5395bde372c11" providerId="LiveId" clId="{93E9815B-9DA3-4C3D-9033-0DA211C95EEF}" dt="2023-07-24T12:39:14.853" v="28" actId="164"/>
          <ac:grpSpMkLst>
            <pc:docMk/>
            <pc:sldMk cId="2757299899" sldId="259"/>
            <ac:grpSpMk id="3" creationId="{8941D4BA-EF10-378B-13FB-2C003B21A9B6}"/>
          </ac:grpSpMkLst>
        </pc:grpChg>
        <pc:grpChg chg="add mod">
          <ac:chgData name="Luca Specht" userId="03b5395bde372c11" providerId="LiveId" clId="{93E9815B-9DA3-4C3D-9033-0DA211C95EEF}" dt="2023-07-24T12:39:14.853" v="28" actId="164"/>
          <ac:grpSpMkLst>
            <pc:docMk/>
            <pc:sldMk cId="2757299899" sldId="259"/>
            <ac:grpSpMk id="13" creationId="{D1811F87-7692-8091-1F2F-C36755DADB87}"/>
          </ac:grpSpMkLst>
        </pc:grpChg>
        <pc:picChg chg="mod">
          <ac:chgData name="Luca Specht" userId="03b5395bde372c11" providerId="LiveId" clId="{93E9815B-9DA3-4C3D-9033-0DA211C95EEF}" dt="2023-07-24T12:38:00.609" v="12" actId="164"/>
          <ac:picMkLst>
            <pc:docMk/>
            <pc:sldMk cId="2757299899" sldId="259"/>
            <ac:picMk id="4" creationId="{90240FF8-5C67-C5DD-C18C-CED1CEBB5326}"/>
          </ac:picMkLst>
        </pc:picChg>
      </pc:sldChg>
      <pc:sldChg chg="new del">
        <pc:chgData name="Luca Specht" userId="03b5395bde372c11" providerId="LiveId" clId="{93E9815B-9DA3-4C3D-9033-0DA211C95EEF}" dt="2023-07-24T12:40:47.228" v="42" actId="47"/>
        <pc:sldMkLst>
          <pc:docMk/>
          <pc:sldMk cId="253948247" sldId="260"/>
        </pc:sldMkLst>
      </pc:sldChg>
      <pc:sldChg chg="addSp delSp modSp new mod setBg addAnim delAnim setClrOvrMap">
        <pc:chgData name="Luca Specht" userId="03b5395bde372c11" providerId="LiveId" clId="{93E9815B-9DA3-4C3D-9033-0DA211C95EEF}" dt="2023-07-24T12:42:13.920" v="97" actId="26606"/>
        <pc:sldMkLst>
          <pc:docMk/>
          <pc:sldMk cId="3697113675" sldId="260"/>
        </pc:sldMkLst>
        <pc:spChg chg="mod">
          <ac:chgData name="Luca Specht" userId="03b5395bde372c11" providerId="LiveId" clId="{93E9815B-9DA3-4C3D-9033-0DA211C95EEF}" dt="2023-07-24T12:42:13.920" v="97" actId="26606"/>
          <ac:spMkLst>
            <pc:docMk/>
            <pc:sldMk cId="3697113675" sldId="260"/>
            <ac:spMk id="2" creationId="{2628E548-54ED-5384-16BF-DFF8E4AF3EEA}"/>
          </ac:spMkLst>
        </pc:spChg>
        <pc:spChg chg="mod ord">
          <ac:chgData name="Luca Specht" userId="03b5395bde372c11" providerId="LiveId" clId="{93E9815B-9DA3-4C3D-9033-0DA211C95EEF}" dt="2023-07-24T12:42:13.920" v="97" actId="26606"/>
          <ac:spMkLst>
            <pc:docMk/>
            <pc:sldMk cId="3697113675" sldId="260"/>
            <ac:spMk id="3" creationId="{D08DDDFD-44BD-FC04-BF38-1314DA692699}"/>
          </ac:spMkLst>
        </pc:spChg>
        <pc:spChg chg="add del">
          <ac:chgData name="Luca Specht" userId="03b5395bde372c11" providerId="LiveId" clId="{93E9815B-9DA3-4C3D-9033-0DA211C95EEF}" dt="2023-07-24T12:42:09.389" v="92" actId="26606"/>
          <ac:spMkLst>
            <pc:docMk/>
            <pc:sldMk cId="3697113675" sldId="260"/>
            <ac:spMk id="1031" creationId="{71B2258F-86CA-4D4D-8270-BC05FCDEBFB3}"/>
          </ac:spMkLst>
        </pc:spChg>
        <pc:spChg chg="add del">
          <ac:chgData name="Luca Specht" userId="03b5395bde372c11" providerId="LiveId" clId="{93E9815B-9DA3-4C3D-9033-0DA211C95EEF}" dt="2023-07-24T12:42:13.914" v="96" actId="26606"/>
          <ac:spMkLst>
            <pc:docMk/>
            <pc:sldMk cId="3697113675" sldId="260"/>
            <ac:spMk id="1038" creationId="{870A1295-61BC-4214-AA3E-D396673024D0}"/>
          </ac:spMkLst>
        </pc:spChg>
        <pc:spChg chg="add">
          <ac:chgData name="Luca Specht" userId="03b5395bde372c11" providerId="LiveId" clId="{93E9815B-9DA3-4C3D-9033-0DA211C95EEF}" dt="2023-07-24T12:42:13.920" v="97" actId="26606"/>
          <ac:spMkLst>
            <pc:docMk/>
            <pc:sldMk cId="3697113675" sldId="260"/>
            <ac:spMk id="1040" creationId="{E91DC736-0EF8-4F87-9146-EBF1D2EE4D3D}"/>
          </ac:spMkLst>
        </pc:spChg>
        <pc:spChg chg="add">
          <ac:chgData name="Luca Specht" userId="03b5395bde372c11" providerId="LiveId" clId="{93E9815B-9DA3-4C3D-9033-0DA211C95EEF}" dt="2023-07-24T12:42:13.920" v="97" actId="26606"/>
          <ac:spMkLst>
            <pc:docMk/>
            <pc:sldMk cId="3697113675" sldId="260"/>
            <ac:spMk id="1041" creationId="{097CD68E-23E3-4007-8847-CD0944C4F7BE}"/>
          </ac:spMkLst>
        </pc:spChg>
        <pc:spChg chg="add">
          <ac:chgData name="Luca Specht" userId="03b5395bde372c11" providerId="LiveId" clId="{93E9815B-9DA3-4C3D-9033-0DA211C95EEF}" dt="2023-07-24T12:42:13.920" v="97" actId="26606"/>
          <ac:spMkLst>
            <pc:docMk/>
            <pc:sldMk cId="3697113675" sldId="260"/>
            <ac:spMk id="1042" creationId="{AF2F604E-43BE-4DC3-B983-E071523364F8}"/>
          </ac:spMkLst>
        </pc:spChg>
        <pc:spChg chg="add">
          <ac:chgData name="Luca Specht" userId="03b5395bde372c11" providerId="LiveId" clId="{93E9815B-9DA3-4C3D-9033-0DA211C95EEF}" dt="2023-07-24T12:42:13.920" v="97" actId="26606"/>
          <ac:spMkLst>
            <pc:docMk/>
            <pc:sldMk cId="3697113675" sldId="260"/>
            <ac:spMk id="1043" creationId="{08C9B587-E65E-4B52-B37C-ABEBB6E87928}"/>
          </ac:spMkLst>
        </pc:spChg>
        <pc:grpChg chg="add del">
          <ac:chgData name="Luca Specht" userId="03b5395bde372c11" providerId="LiveId" clId="{93E9815B-9DA3-4C3D-9033-0DA211C95EEF}" dt="2023-07-24T12:42:13.914" v="96" actId="26606"/>
          <ac:grpSpMkLst>
            <pc:docMk/>
            <pc:sldMk cId="3697113675" sldId="260"/>
            <ac:grpSpMk id="1033" creationId="{0B139475-2B26-4CA9-9413-DE741E49F7BB}"/>
          </ac:grpSpMkLst>
        </pc:grpChg>
        <pc:picChg chg="add mod ord">
          <ac:chgData name="Luca Specht" userId="03b5395bde372c11" providerId="LiveId" clId="{93E9815B-9DA3-4C3D-9033-0DA211C95EEF}" dt="2023-07-24T12:42:13.920" v="97" actId="26606"/>
          <ac:picMkLst>
            <pc:docMk/>
            <pc:sldMk cId="3697113675" sldId="260"/>
            <ac:picMk id="1026" creationId="{04BDD0BD-8573-6EC9-95E3-8103AE7AA367}"/>
          </ac:picMkLst>
        </pc:picChg>
      </pc:sldChg>
      <pc:sldChg chg="addSp delSp modSp new mod">
        <pc:chgData name="Luca Specht" userId="03b5395bde372c11" providerId="LiveId" clId="{93E9815B-9DA3-4C3D-9033-0DA211C95EEF}" dt="2023-07-24T12:52:32.846" v="333" actId="1076"/>
        <pc:sldMkLst>
          <pc:docMk/>
          <pc:sldMk cId="3198492685" sldId="261"/>
        </pc:sldMkLst>
        <pc:spChg chg="mod">
          <ac:chgData name="Luca Specht" userId="03b5395bde372c11" providerId="LiveId" clId="{93E9815B-9DA3-4C3D-9033-0DA211C95EEF}" dt="2023-07-24T12:43:03.295" v="113" actId="20577"/>
          <ac:spMkLst>
            <pc:docMk/>
            <pc:sldMk cId="3198492685" sldId="261"/>
            <ac:spMk id="2" creationId="{E88CEB22-696A-6ED4-1A76-FAC1C266B9D2}"/>
          </ac:spMkLst>
        </pc:spChg>
        <pc:spChg chg="mod">
          <ac:chgData name="Luca Specht" userId="03b5395bde372c11" providerId="LiveId" clId="{93E9815B-9DA3-4C3D-9033-0DA211C95EEF}" dt="2023-07-24T12:52:32.846" v="333" actId="1076"/>
          <ac:spMkLst>
            <pc:docMk/>
            <pc:sldMk cId="3198492685" sldId="261"/>
            <ac:spMk id="3" creationId="{339C0F8D-1081-0B97-A147-85C6E800686F}"/>
          </ac:spMkLst>
        </pc:spChg>
        <pc:spChg chg="add mod">
          <ac:chgData name="Luca Specht" userId="03b5395bde372c11" providerId="LiveId" clId="{93E9815B-9DA3-4C3D-9033-0DA211C95EEF}" dt="2023-07-24T12:50:32.140" v="300" actId="1076"/>
          <ac:spMkLst>
            <pc:docMk/>
            <pc:sldMk cId="3198492685" sldId="261"/>
            <ac:spMk id="8" creationId="{E7B49644-E136-E3D0-C417-28A28396B729}"/>
          </ac:spMkLst>
        </pc:spChg>
        <pc:spChg chg="add mod">
          <ac:chgData name="Luca Specht" userId="03b5395bde372c11" providerId="LiveId" clId="{93E9815B-9DA3-4C3D-9033-0DA211C95EEF}" dt="2023-07-24T12:50:31.704" v="299" actId="1076"/>
          <ac:spMkLst>
            <pc:docMk/>
            <pc:sldMk cId="3198492685" sldId="261"/>
            <ac:spMk id="9" creationId="{E11AD813-980C-30D2-29DC-7F6AF034E89E}"/>
          </ac:spMkLst>
        </pc:spChg>
        <pc:spChg chg="add mod">
          <ac:chgData name="Luca Specht" userId="03b5395bde372c11" providerId="LiveId" clId="{93E9815B-9DA3-4C3D-9033-0DA211C95EEF}" dt="2023-07-24T12:50:31.228" v="298" actId="1076"/>
          <ac:spMkLst>
            <pc:docMk/>
            <pc:sldMk cId="3198492685" sldId="261"/>
            <ac:spMk id="10" creationId="{1611CC63-934B-7240-5961-26B24535B2C2}"/>
          </ac:spMkLst>
        </pc:spChg>
        <pc:spChg chg="add mod">
          <ac:chgData name="Luca Specht" userId="03b5395bde372c11" providerId="LiveId" clId="{93E9815B-9DA3-4C3D-9033-0DA211C95EEF}" dt="2023-07-24T12:49:34.007" v="285" actId="1076"/>
          <ac:spMkLst>
            <pc:docMk/>
            <pc:sldMk cId="3198492685" sldId="261"/>
            <ac:spMk id="13" creationId="{A6D50422-63D7-3373-84BD-A88886F3076C}"/>
          </ac:spMkLst>
        </pc:spChg>
        <pc:spChg chg="add mod">
          <ac:chgData name="Luca Specht" userId="03b5395bde372c11" providerId="LiveId" clId="{93E9815B-9DA3-4C3D-9033-0DA211C95EEF}" dt="2023-07-24T12:49:27.693" v="282" actId="1076"/>
          <ac:spMkLst>
            <pc:docMk/>
            <pc:sldMk cId="3198492685" sldId="261"/>
            <ac:spMk id="14" creationId="{7D4066E9-CC58-5B15-D9F7-C3A892DB890D}"/>
          </ac:spMkLst>
        </pc:spChg>
        <pc:spChg chg="add mod">
          <ac:chgData name="Luca Specht" userId="03b5395bde372c11" providerId="LiveId" clId="{93E9815B-9DA3-4C3D-9033-0DA211C95EEF}" dt="2023-07-24T12:49:32.345" v="284" actId="1076"/>
          <ac:spMkLst>
            <pc:docMk/>
            <pc:sldMk cId="3198492685" sldId="261"/>
            <ac:spMk id="15" creationId="{91A07D7A-120C-DB2D-028D-A491B4D1C4E5}"/>
          </ac:spMkLst>
        </pc:spChg>
        <pc:spChg chg="add mod">
          <ac:chgData name="Luca Specht" userId="03b5395bde372c11" providerId="LiveId" clId="{93E9815B-9DA3-4C3D-9033-0DA211C95EEF}" dt="2023-07-24T12:49:48.090" v="288" actId="1076"/>
          <ac:spMkLst>
            <pc:docMk/>
            <pc:sldMk cId="3198492685" sldId="261"/>
            <ac:spMk id="16" creationId="{FE1858EA-9359-8F94-F530-4B393EF87B7B}"/>
          </ac:spMkLst>
        </pc:spChg>
        <pc:spChg chg="add mod">
          <ac:chgData name="Luca Specht" userId="03b5395bde372c11" providerId="LiveId" clId="{93E9815B-9DA3-4C3D-9033-0DA211C95EEF}" dt="2023-07-24T12:49:51.165" v="290" actId="1076"/>
          <ac:spMkLst>
            <pc:docMk/>
            <pc:sldMk cId="3198492685" sldId="261"/>
            <ac:spMk id="17" creationId="{7929F250-6543-F7FA-648C-D9F16BA05ABB}"/>
          </ac:spMkLst>
        </pc:spChg>
        <pc:spChg chg="add mod">
          <ac:chgData name="Luca Specht" userId="03b5395bde372c11" providerId="LiveId" clId="{93E9815B-9DA3-4C3D-9033-0DA211C95EEF}" dt="2023-07-24T12:49:55.709" v="292" actId="1076"/>
          <ac:spMkLst>
            <pc:docMk/>
            <pc:sldMk cId="3198492685" sldId="261"/>
            <ac:spMk id="18" creationId="{CC84AB9C-26DB-1AE6-E98E-A9DDD7E79B41}"/>
          </ac:spMkLst>
        </pc:spChg>
        <pc:grpChg chg="add mod">
          <ac:chgData name="Luca Specht" userId="03b5395bde372c11" providerId="LiveId" clId="{93E9815B-9DA3-4C3D-9033-0DA211C95EEF}" dt="2023-07-24T12:48:47.110" v="268" actId="164"/>
          <ac:grpSpMkLst>
            <pc:docMk/>
            <pc:sldMk cId="3198492685" sldId="261"/>
            <ac:grpSpMk id="11" creationId="{C137F167-4FE0-CAE6-2F6A-96E1B5061F3F}"/>
          </ac:grpSpMkLst>
        </pc:grpChg>
        <pc:grpChg chg="add mod">
          <ac:chgData name="Luca Specht" userId="03b5395bde372c11" providerId="LiveId" clId="{93E9815B-9DA3-4C3D-9033-0DA211C95EEF}" dt="2023-07-24T12:49:09.479" v="277" actId="1076"/>
          <ac:grpSpMkLst>
            <pc:docMk/>
            <pc:sldMk cId="3198492685" sldId="261"/>
            <ac:grpSpMk id="12" creationId="{4847BFDA-4D2F-EFFA-D31E-E37833A14929}"/>
          </ac:grpSpMkLst>
        </pc:grpChg>
        <pc:picChg chg="add mod">
          <ac:chgData name="Luca Specht" userId="03b5395bde372c11" providerId="LiveId" clId="{93E9815B-9DA3-4C3D-9033-0DA211C95EEF}" dt="2023-07-24T12:48:58.608" v="274" actId="732"/>
          <ac:picMkLst>
            <pc:docMk/>
            <pc:sldMk cId="3198492685" sldId="261"/>
            <ac:picMk id="2050" creationId="{86347D77-746D-D575-26C9-14156D62B588}"/>
          </ac:picMkLst>
        </pc:picChg>
        <pc:picChg chg="add mod">
          <ac:chgData name="Luca Specht" userId="03b5395bde372c11" providerId="LiveId" clId="{93E9815B-9DA3-4C3D-9033-0DA211C95EEF}" dt="2023-07-24T12:45:58.875" v="202" actId="14100"/>
          <ac:picMkLst>
            <pc:docMk/>
            <pc:sldMk cId="3198492685" sldId="261"/>
            <ac:picMk id="2052" creationId="{015348DD-D333-AF6C-F265-F3852DCAD65A}"/>
          </ac:picMkLst>
        </pc:picChg>
        <pc:picChg chg="add del mod">
          <ac:chgData name="Luca Specht" userId="03b5395bde372c11" providerId="LiveId" clId="{93E9815B-9DA3-4C3D-9033-0DA211C95EEF}" dt="2023-07-24T12:48:48.721" v="270" actId="478"/>
          <ac:picMkLst>
            <pc:docMk/>
            <pc:sldMk cId="3198492685" sldId="261"/>
            <ac:picMk id="2054" creationId="{9856AFE5-3DEB-D50C-3F73-9285D3DB4688}"/>
          </ac:picMkLst>
        </pc:picChg>
        <pc:cxnChg chg="add mod">
          <ac:chgData name="Luca Specht" userId="03b5395bde372c11" providerId="LiveId" clId="{93E9815B-9DA3-4C3D-9033-0DA211C95EEF}" dt="2023-07-24T12:49:03.801" v="275" actId="164"/>
          <ac:cxnSpMkLst>
            <pc:docMk/>
            <pc:sldMk cId="3198492685" sldId="261"/>
            <ac:cxnSpMk id="5" creationId="{4ECFCF31-562F-1051-33FA-C1A5B9DAEC14}"/>
          </ac:cxnSpMkLst>
        </pc:cxnChg>
        <pc:cxnChg chg="add mod">
          <ac:chgData name="Luca Specht" userId="03b5395bde372c11" providerId="LiveId" clId="{93E9815B-9DA3-4C3D-9033-0DA211C95EEF}" dt="2023-07-24T12:49:03.801" v="275" actId="164"/>
          <ac:cxnSpMkLst>
            <pc:docMk/>
            <pc:sldMk cId="3198492685" sldId="261"/>
            <ac:cxnSpMk id="6" creationId="{88AF5EA4-20A7-719F-E0EB-9E2FF39312DF}"/>
          </ac:cxnSpMkLst>
        </pc:cxnChg>
        <pc:cxnChg chg="add mod">
          <ac:chgData name="Luca Specht" userId="03b5395bde372c11" providerId="LiveId" clId="{93E9815B-9DA3-4C3D-9033-0DA211C95EEF}" dt="2023-07-24T12:49:03.801" v="275" actId="164"/>
          <ac:cxnSpMkLst>
            <pc:docMk/>
            <pc:sldMk cId="3198492685" sldId="261"/>
            <ac:cxnSpMk id="7" creationId="{14412A90-80DC-BEA8-900A-7BC001155040}"/>
          </ac:cxnSpMkLst>
        </pc:cxnChg>
      </pc:sldChg>
      <pc:sldChg chg="addSp delSp modSp new mod">
        <pc:chgData name="Luca Specht" userId="03b5395bde372c11" providerId="LiveId" clId="{93E9815B-9DA3-4C3D-9033-0DA211C95EEF}" dt="2023-07-24T13:03:59.112" v="950" actId="20577"/>
        <pc:sldMkLst>
          <pc:docMk/>
          <pc:sldMk cId="3282831338" sldId="262"/>
        </pc:sldMkLst>
        <pc:spChg chg="mod">
          <ac:chgData name="Luca Specht" userId="03b5395bde372c11" providerId="LiveId" clId="{93E9815B-9DA3-4C3D-9033-0DA211C95EEF}" dt="2023-07-24T12:50:49.514" v="315" actId="20577"/>
          <ac:spMkLst>
            <pc:docMk/>
            <pc:sldMk cId="3282831338" sldId="262"/>
            <ac:spMk id="2" creationId="{FCEF0ACC-0B38-426F-FCC5-4DEFE241409C}"/>
          </ac:spMkLst>
        </pc:spChg>
        <pc:spChg chg="del mod">
          <ac:chgData name="Luca Specht" userId="03b5395bde372c11" providerId="LiveId" clId="{93E9815B-9DA3-4C3D-9033-0DA211C95EEF}" dt="2023-07-24T12:51:37.119" v="318" actId="22"/>
          <ac:spMkLst>
            <pc:docMk/>
            <pc:sldMk cId="3282831338" sldId="262"/>
            <ac:spMk id="3" creationId="{7652A42D-F242-67E4-5B71-E3279B2BA382}"/>
          </ac:spMkLst>
        </pc:spChg>
        <pc:spChg chg="add del mod">
          <ac:chgData name="Luca Specht" userId="03b5395bde372c11" providerId="LiveId" clId="{93E9815B-9DA3-4C3D-9033-0DA211C95EEF}" dt="2023-07-24T12:52:26.763" v="332"/>
          <ac:spMkLst>
            <pc:docMk/>
            <pc:sldMk cId="3282831338" sldId="262"/>
            <ac:spMk id="8" creationId="{767FE8C5-CA0E-A525-2138-A0914BB3D73C}"/>
          </ac:spMkLst>
        </pc:spChg>
        <pc:spChg chg="add mod">
          <ac:chgData name="Luca Specht" userId="03b5395bde372c11" providerId="LiveId" clId="{93E9815B-9DA3-4C3D-9033-0DA211C95EEF}" dt="2023-07-24T13:03:59.112" v="950" actId="20577"/>
          <ac:spMkLst>
            <pc:docMk/>
            <pc:sldMk cId="3282831338" sldId="262"/>
            <ac:spMk id="9" creationId="{9AE67D49-6809-5947-04FD-1211FB79FDAD}"/>
          </ac:spMkLst>
        </pc:spChg>
        <pc:picChg chg="add mod ord modCrop">
          <ac:chgData name="Luca Specht" userId="03b5395bde372c11" providerId="LiveId" clId="{93E9815B-9DA3-4C3D-9033-0DA211C95EEF}" dt="2023-07-24T13:03:33.327" v="948" actId="1076"/>
          <ac:picMkLst>
            <pc:docMk/>
            <pc:sldMk cId="3282831338" sldId="262"/>
            <ac:picMk id="5" creationId="{34DB5DEB-3F59-267F-89E7-49BC653B25A9}"/>
          </ac:picMkLst>
        </pc:picChg>
        <pc:picChg chg="add del mod">
          <ac:chgData name="Luca Specht" userId="03b5395bde372c11" providerId="LiveId" clId="{93E9815B-9DA3-4C3D-9033-0DA211C95EEF}" dt="2023-07-24T12:55:38.103" v="479" actId="478"/>
          <ac:picMkLst>
            <pc:docMk/>
            <pc:sldMk cId="3282831338" sldId="262"/>
            <ac:picMk id="7" creationId="{5A256394-0C4C-1837-9B31-8536FC18788A}"/>
          </ac:picMkLst>
        </pc:picChg>
        <pc:picChg chg="add del mod">
          <ac:chgData name="Luca Specht" userId="03b5395bde372c11" providerId="LiveId" clId="{93E9815B-9DA3-4C3D-9033-0DA211C95EEF}" dt="2023-07-24T12:55:15.841" v="474" actId="478"/>
          <ac:picMkLst>
            <pc:docMk/>
            <pc:sldMk cId="3282831338" sldId="262"/>
            <ac:picMk id="11" creationId="{0BDED40F-5AF3-9DD5-D640-5B0A06BADC1C}"/>
          </ac:picMkLst>
        </pc:picChg>
        <pc:picChg chg="add mod">
          <ac:chgData name="Luca Specht" userId="03b5395bde372c11" providerId="LiveId" clId="{93E9815B-9DA3-4C3D-9033-0DA211C95EEF}" dt="2023-07-24T13:03:32.180" v="947" actId="1076"/>
          <ac:picMkLst>
            <pc:docMk/>
            <pc:sldMk cId="3282831338" sldId="262"/>
            <ac:picMk id="13" creationId="{43E7ACF0-1397-E82E-0D0F-A1305A0A07FD}"/>
          </ac:picMkLst>
        </pc:picChg>
      </pc:sldChg>
      <pc:sldChg chg="new del">
        <pc:chgData name="Luca Specht" userId="03b5395bde372c11" providerId="LiveId" clId="{93E9815B-9DA3-4C3D-9033-0DA211C95EEF}" dt="2023-07-24T13:05:37.901" v="1013" actId="680"/>
        <pc:sldMkLst>
          <pc:docMk/>
          <pc:sldMk cId="2519405580" sldId="263"/>
        </pc:sldMkLst>
      </pc:sldChg>
      <pc:sldChg chg="modSp new del mod">
        <pc:chgData name="Luca Specht" userId="03b5395bde372c11" providerId="LiveId" clId="{93E9815B-9DA3-4C3D-9033-0DA211C95EEF}" dt="2023-07-24T13:05:33.893" v="1011" actId="47"/>
        <pc:sldMkLst>
          <pc:docMk/>
          <pc:sldMk cId="2545050017" sldId="263"/>
        </pc:sldMkLst>
        <pc:spChg chg="mod">
          <ac:chgData name="Luca Specht" userId="03b5395bde372c11" providerId="LiveId" clId="{93E9815B-9DA3-4C3D-9033-0DA211C95EEF}" dt="2023-07-24T13:05:32.917" v="1010" actId="20577"/>
          <ac:spMkLst>
            <pc:docMk/>
            <pc:sldMk cId="2545050017" sldId="263"/>
            <ac:spMk id="2" creationId="{CEC0E189-7EB8-A1D5-F035-C00C771FB5F9}"/>
          </ac:spMkLst>
        </pc:spChg>
      </pc:sldChg>
      <pc:sldChg chg="addSp delSp modSp new mod">
        <pc:chgData name="Luca Specht" userId="03b5395bde372c11" providerId="LiveId" clId="{93E9815B-9DA3-4C3D-9033-0DA211C95EEF}" dt="2023-07-30T15:57:31.560" v="1578" actId="20577"/>
        <pc:sldMkLst>
          <pc:docMk/>
          <pc:sldMk cId="2868144319" sldId="263"/>
        </pc:sldMkLst>
        <pc:spChg chg="mod">
          <ac:chgData name="Luca Specht" userId="03b5395bde372c11" providerId="LiveId" clId="{93E9815B-9DA3-4C3D-9033-0DA211C95EEF}" dt="2023-07-24T13:05:47.373" v="1034" actId="20577"/>
          <ac:spMkLst>
            <pc:docMk/>
            <pc:sldMk cId="2868144319" sldId="263"/>
            <ac:spMk id="2" creationId="{94BB2772-87EB-7CC6-A1B1-C96DDE805E68}"/>
          </ac:spMkLst>
        </pc:spChg>
        <pc:spChg chg="mod">
          <ac:chgData name="Luca Specht" userId="03b5395bde372c11" providerId="LiveId" clId="{93E9815B-9DA3-4C3D-9033-0DA211C95EEF}" dt="2023-07-30T15:57:31.560" v="1578" actId="20577"/>
          <ac:spMkLst>
            <pc:docMk/>
            <pc:sldMk cId="2868144319" sldId="263"/>
            <ac:spMk id="3" creationId="{53D3F38E-B8CA-2618-690C-32E3D4F26497}"/>
          </ac:spMkLst>
        </pc:spChg>
        <pc:picChg chg="add del mod">
          <ac:chgData name="Luca Specht" userId="03b5395bde372c11" providerId="LiveId" clId="{93E9815B-9DA3-4C3D-9033-0DA211C95EEF}" dt="2023-07-30T15:44:17.449" v="1349" actId="478"/>
          <ac:picMkLst>
            <pc:docMk/>
            <pc:sldMk cId="2868144319" sldId="263"/>
            <ac:picMk id="5" creationId="{01BB608D-6F8E-D825-1FE6-47F64A346287}"/>
          </ac:picMkLst>
        </pc:picChg>
        <pc:picChg chg="add mod">
          <ac:chgData name="Luca Specht" userId="03b5395bde372c11" providerId="LiveId" clId="{93E9815B-9DA3-4C3D-9033-0DA211C95EEF}" dt="2023-07-30T15:44:23.498" v="1353" actId="1076"/>
          <ac:picMkLst>
            <pc:docMk/>
            <pc:sldMk cId="2868144319" sldId="263"/>
            <ac:picMk id="7" creationId="{8DF2FBB7-5E35-AFF1-C3D4-67153536321B}"/>
          </ac:picMkLst>
        </pc:picChg>
      </pc:sldChg>
      <pc:sldChg chg="addSp delSp modSp new mod">
        <pc:chgData name="Luca Specht" userId="03b5395bde372c11" providerId="LiveId" clId="{93E9815B-9DA3-4C3D-9033-0DA211C95EEF}" dt="2023-07-30T15:56:53.955" v="1556" actId="14100"/>
        <pc:sldMkLst>
          <pc:docMk/>
          <pc:sldMk cId="1282034034" sldId="264"/>
        </pc:sldMkLst>
        <pc:spChg chg="mod">
          <ac:chgData name="Luca Specht" userId="03b5395bde372c11" providerId="LiveId" clId="{93E9815B-9DA3-4C3D-9033-0DA211C95EEF}" dt="2023-07-30T15:44:47.434" v="1365" actId="20577"/>
          <ac:spMkLst>
            <pc:docMk/>
            <pc:sldMk cId="1282034034" sldId="264"/>
            <ac:spMk id="2" creationId="{F2D1BDA2-7179-5975-006B-87484CA92D1B}"/>
          </ac:spMkLst>
        </pc:spChg>
        <pc:spChg chg="add mod">
          <ac:chgData name="Luca Specht" userId="03b5395bde372c11" providerId="LiveId" clId="{93E9815B-9DA3-4C3D-9033-0DA211C95EEF}" dt="2023-07-30T15:51:47.835" v="1407" actId="14100"/>
          <ac:spMkLst>
            <pc:docMk/>
            <pc:sldMk cId="1282034034" sldId="264"/>
            <ac:spMk id="5" creationId="{7E429265-6918-DC90-40B8-E20FB8C940F4}"/>
          </ac:spMkLst>
        </pc:spChg>
        <pc:spChg chg="add mod">
          <ac:chgData name="Luca Specht" userId="03b5395bde372c11" providerId="LiveId" clId="{93E9815B-9DA3-4C3D-9033-0DA211C95EEF}" dt="2023-07-30T15:54:37.316" v="1516" actId="1076"/>
          <ac:spMkLst>
            <pc:docMk/>
            <pc:sldMk cId="1282034034" sldId="264"/>
            <ac:spMk id="8" creationId="{71958B95-D405-3BC3-592D-3FE405EFDF07}"/>
          </ac:spMkLst>
        </pc:spChg>
        <pc:spChg chg="add mod">
          <ac:chgData name="Luca Specht" userId="03b5395bde372c11" providerId="LiveId" clId="{93E9815B-9DA3-4C3D-9033-0DA211C95EEF}" dt="2023-07-30T15:56:53.955" v="1556" actId="14100"/>
          <ac:spMkLst>
            <pc:docMk/>
            <pc:sldMk cId="1282034034" sldId="264"/>
            <ac:spMk id="17" creationId="{C22635BD-8C09-FB5D-22F0-2788940392B8}"/>
          </ac:spMkLst>
        </pc:spChg>
        <pc:spChg chg="add mod">
          <ac:chgData name="Luca Specht" userId="03b5395bde372c11" providerId="LiveId" clId="{93E9815B-9DA3-4C3D-9033-0DA211C95EEF}" dt="2023-07-30T15:52:30.804" v="1448" actId="14100"/>
          <ac:spMkLst>
            <pc:docMk/>
            <pc:sldMk cId="1282034034" sldId="264"/>
            <ac:spMk id="20" creationId="{1E012E3F-AE45-D989-9870-E323757612C8}"/>
          </ac:spMkLst>
        </pc:spChg>
        <pc:spChg chg="add del mod">
          <ac:chgData name="Luca Specht" userId="03b5395bde372c11" providerId="LiveId" clId="{93E9815B-9DA3-4C3D-9033-0DA211C95EEF}" dt="2023-07-30T15:52:44.927" v="1452" actId="478"/>
          <ac:spMkLst>
            <pc:docMk/>
            <pc:sldMk cId="1282034034" sldId="264"/>
            <ac:spMk id="25" creationId="{D20D5554-7253-6A81-A72B-33456E2E96F2}"/>
          </ac:spMkLst>
        </pc:spChg>
        <pc:spChg chg="add mod">
          <ac:chgData name="Luca Specht" userId="03b5395bde372c11" providerId="LiveId" clId="{93E9815B-9DA3-4C3D-9033-0DA211C95EEF}" dt="2023-07-30T15:56:44.877" v="1553" actId="1076"/>
          <ac:spMkLst>
            <pc:docMk/>
            <pc:sldMk cId="1282034034" sldId="264"/>
            <ac:spMk id="26" creationId="{935CCB91-2C73-C9ED-5626-4EE2743F6A31}"/>
          </ac:spMkLst>
        </pc:spChg>
        <pc:spChg chg="add mod">
          <ac:chgData name="Luca Specht" userId="03b5395bde372c11" providerId="LiveId" clId="{93E9815B-9DA3-4C3D-9033-0DA211C95EEF}" dt="2023-07-30T15:55:03.106" v="1526" actId="1076"/>
          <ac:spMkLst>
            <pc:docMk/>
            <pc:sldMk cId="1282034034" sldId="264"/>
            <ac:spMk id="50" creationId="{851F3B48-A807-6C1E-92B6-72E46E1C846E}"/>
          </ac:spMkLst>
        </pc:spChg>
        <pc:spChg chg="add mod">
          <ac:chgData name="Luca Specht" userId="03b5395bde372c11" providerId="LiveId" clId="{93E9815B-9DA3-4C3D-9033-0DA211C95EEF}" dt="2023-07-30T15:55:28.265" v="1537" actId="1076"/>
          <ac:spMkLst>
            <pc:docMk/>
            <pc:sldMk cId="1282034034" sldId="264"/>
            <ac:spMk id="58" creationId="{6368466C-2B68-E13A-E810-E61A1DEB1445}"/>
          </ac:spMkLst>
        </pc:spChg>
        <pc:picChg chg="add mod">
          <ac:chgData name="Luca Specht" userId="03b5395bde372c11" providerId="LiveId" clId="{93E9815B-9DA3-4C3D-9033-0DA211C95EEF}" dt="2023-07-30T15:54:04.736" v="1500" actId="1076"/>
          <ac:picMkLst>
            <pc:docMk/>
            <pc:sldMk cId="1282034034" sldId="264"/>
            <ac:picMk id="4" creationId="{02072066-E70F-35EF-498A-C5ED66E6CD5B}"/>
          </ac:picMkLst>
        </pc:picChg>
        <pc:picChg chg="add del mod">
          <ac:chgData name="Luca Specht" userId="03b5395bde372c11" providerId="LiveId" clId="{93E9815B-9DA3-4C3D-9033-0DA211C95EEF}" dt="2023-07-30T15:50:36.194" v="1385" actId="478"/>
          <ac:picMkLst>
            <pc:docMk/>
            <pc:sldMk cId="1282034034" sldId="264"/>
            <ac:picMk id="7" creationId="{0F2418FF-352E-94F4-C8B1-9D954D3E1E45}"/>
          </ac:picMkLst>
        </pc:picChg>
        <pc:cxnChg chg="add mod">
          <ac:chgData name="Luca Specht" userId="03b5395bde372c11" providerId="LiveId" clId="{93E9815B-9DA3-4C3D-9033-0DA211C95EEF}" dt="2023-07-30T15:54:39.787" v="1517" actId="14100"/>
          <ac:cxnSpMkLst>
            <pc:docMk/>
            <pc:sldMk cId="1282034034" sldId="264"/>
            <ac:cxnSpMk id="10" creationId="{BFBBA7F5-3998-BEE2-9C14-8A3AE1E04C8E}"/>
          </ac:cxnSpMkLst>
        </pc:cxnChg>
        <pc:cxnChg chg="add mod">
          <ac:chgData name="Luca Specht" userId="03b5395bde372c11" providerId="LiveId" clId="{93E9815B-9DA3-4C3D-9033-0DA211C95EEF}" dt="2023-07-30T15:51:47.835" v="1407" actId="14100"/>
          <ac:cxnSpMkLst>
            <pc:docMk/>
            <pc:sldMk cId="1282034034" sldId="264"/>
            <ac:cxnSpMk id="13" creationId="{3F4633ED-7B17-B5E1-400C-E271FE98416D}"/>
          </ac:cxnSpMkLst>
        </pc:cxnChg>
        <pc:cxnChg chg="add del">
          <ac:chgData name="Luca Specht" userId="03b5395bde372c11" providerId="LiveId" clId="{93E9815B-9DA3-4C3D-9033-0DA211C95EEF}" dt="2023-07-30T15:52:13.232" v="1435" actId="478"/>
          <ac:cxnSpMkLst>
            <pc:docMk/>
            <pc:sldMk cId="1282034034" sldId="264"/>
            <ac:cxnSpMk id="19" creationId="{040D3D62-988D-E95E-BB55-120D30730F70}"/>
          </ac:cxnSpMkLst>
        </pc:cxnChg>
        <pc:cxnChg chg="add mod">
          <ac:chgData name="Luca Specht" userId="03b5395bde372c11" providerId="LiveId" clId="{93E9815B-9DA3-4C3D-9033-0DA211C95EEF}" dt="2023-07-30T15:52:33.277" v="1449" actId="14100"/>
          <ac:cxnSpMkLst>
            <pc:docMk/>
            <pc:sldMk cId="1282034034" sldId="264"/>
            <ac:cxnSpMk id="21" creationId="{7317B873-94F0-E21B-D039-68D28BAF62DB}"/>
          </ac:cxnSpMkLst>
        </pc:cxnChg>
        <pc:cxnChg chg="add del mod">
          <ac:chgData name="Luca Specht" userId="03b5395bde372c11" providerId="LiveId" clId="{93E9815B-9DA3-4C3D-9033-0DA211C95EEF}" dt="2023-07-30T15:56:45.944" v="1554" actId="478"/>
          <ac:cxnSpMkLst>
            <pc:docMk/>
            <pc:sldMk cId="1282034034" sldId="264"/>
            <ac:cxnSpMk id="27" creationId="{EE40413C-560A-41BC-E761-40652AF59803}"/>
          </ac:cxnSpMkLst>
        </pc:cxnChg>
        <pc:cxnChg chg="add mod">
          <ac:chgData name="Luca Specht" userId="03b5395bde372c11" providerId="LiveId" clId="{93E9815B-9DA3-4C3D-9033-0DA211C95EEF}" dt="2023-07-30T15:53:30.821" v="1481" actId="14100"/>
          <ac:cxnSpMkLst>
            <pc:docMk/>
            <pc:sldMk cId="1282034034" sldId="264"/>
            <ac:cxnSpMk id="32" creationId="{B0095578-AEA9-E38D-B2EE-362039D51B72}"/>
          </ac:cxnSpMkLst>
        </pc:cxnChg>
        <pc:cxnChg chg="add mod">
          <ac:chgData name="Luca Specht" userId="03b5395bde372c11" providerId="LiveId" clId="{93E9815B-9DA3-4C3D-9033-0DA211C95EEF}" dt="2023-07-30T15:54:01.374" v="1497" actId="14100"/>
          <ac:cxnSpMkLst>
            <pc:docMk/>
            <pc:sldMk cId="1282034034" sldId="264"/>
            <ac:cxnSpMk id="35" creationId="{3FDB5471-519B-0536-436D-FE03780F27AC}"/>
          </ac:cxnSpMkLst>
        </pc:cxnChg>
        <pc:cxnChg chg="add mod">
          <ac:chgData name="Luca Specht" userId="03b5395bde372c11" providerId="LiveId" clId="{93E9815B-9DA3-4C3D-9033-0DA211C95EEF}" dt="2023-07-30T15:53:52.591" v="1494" actId="14100"/>
          <ac:cxnSpMkLst>
            <pc:docMk/>
            <pc:sldMk cId="1282034034" sldId="264"/>
            <ac:cxnSpMk id="37" creationId="{BBF5D05F-B59A-BB48-DBA5-CCEC907936DD}"/>
          </ac:cxnSpMkLst>
        </pc:cxnChg>
        <pc:cxnChg chg="add mod">
          <ac:chgData name="Luca Specht" userId="03b5395bde372c11" providerId="LiveId" clId="{93E9815B-9DA3-4C3D-9033-0DA211C95EEF}" dt="2023-07-30T15:53:46.424" v="1491" actId="14100"/>
          <ac:cxnSpMkLst>
            <pc:docMk/>
            <pc:sldMk cId="1282034034" sldId="264"/>
            <ac:cxnSpMk id="39" creationId="{F72E6FBE-241E-ED35-2FB7-67DF1555556E}"/>
          </ac:cxnSpMkLst>
        </pc:cxnChg>
        <pc:cxnChg chg="add mod">
          <ac:chgData name="Luca Specht" userId="03b5395bde372c11" providerId="LiveId" clId="{93E9815B-9DA3-4C3D-9033-0DA211C95EEF}" dt="2023-07-30T15:55:06.241" v="1528" actId="14100"/>
          <ac:cxnSpMkLst>
            <pc:docMk/>
            <pc:sldMk cId="1282034034" sldId="264"/>
            <ac:cxnSpMk id="52" creationId="{51D930DE-BCD1-4195-DBC1-5C6F4F48BACC}"/>
          </ac:cxnSpMkLst>
        </pc:cxnChg>
        <pc:cxnChg chg="add mod">
          <ac:chgData name="Luca Specht" userId="03b5395bde372c11" providerId="LiveId" clId="{93E9815B-9DA3-4C3D-9033-0DA211C95EEF}" dt="2023-07-30T15:55:46.570" v="1546" actId="14100"/>
          <ac:cxnSpMkLst>
            <pc:docMk/>
            <pc:sldMk cId="1282034034" sldId="264"/>
            <ac:cxnSpMk id="63" creationId="{98E48753-BFFC-2658-E7C7-FF06CD42C36A}"/>
          </ac:cxnSpMkLst>
        </pc:cxnChg>
      </pc:sldChg>
      <pc:sldChg chg="new">
        <pc:chgData name="Luca Specht" userId="03b5395bde372c11" providerId="LiveId" clId="{93E9815B-9DA3-4C3D-9033-0DA211C95EEF}" dt="2023-07-30T15:57:36.150" v="1579" actId="680"/>
        <pc:sldMkLst>
          <pc:docMk/>
          <pc:sldMk cId="1834367490" sldId="265"/>
        </pc:sldMkLst>
      </pc:sldChg>
    </pc:docChg>
  </pc:docChgLst>
</pc:chgInfo>
</file>

<file path=ppt/media/image1.jpeg>
</file>

<file path=ppt/media/image10.jpeg>
</file>

<file path=ppt/media/image11.jpe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343AA-146B-6A99-013D-93E3918E91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709CA5-762C-2FFD-CCC3-F9EDA62BCF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E9898-B0D8-35D8-A7EA-68167E2F2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2EA2AA-83EC-652D-566F-FC2529C9D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F01E9B-B098-3C80-E05C-1D64BF2B6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872046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CEE2A-9C67-02EA-F5E7-5FCF5DF91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74C607-F95C-FB6D-1D65-1F0D1B1D6E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CF514F-4F06-0094-0A6B-0AFF1BD75D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553DD-3260-2050-4620-E3B52820F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062533-5FBC-3685-15E0-E1D630C38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153973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9334D1-B483-209B-7B1A-75BCCEBCB5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74E8E3-CC37-D779-4456-9FDABEE4B0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C4EFC-1CB1-0A36-C843-9B96F2984C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D06409-BE89-6CCD-90CF-EF681D106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DC0B94-B681-DEC6-1210-DFF566BE1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86768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9C097-8BED-3AFB-45CF-2B77AF3CF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EC4732-599C-B7D6-6E85-9250385893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13A628-2DB9-25D3-7501-EE4E837814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06A14-BDDF-FAE3-A9E4-E49F580F3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123C17-2499-E408-11DE-1F1DF71B5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10452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1069F-8A77-D400-3435-A5461CFDC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9A2065-D51B-0EAA-8827-E3D0608F49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62780D-C08F-D590-B2E8-A59F3585D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61242B-6324-1DE2-1102-94785BCD5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FC728-71E3-3D97-6D61-A6A81EDC2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20842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9B5368-84CA-09E3-E4D5-1749253A64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4A716E-A386-13E4-3C16-D9CA8943C0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E27AEC-7B7C-1C81-B32D-6BE5708C6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7A3400-27EA-620E-739E-0940C8FC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3C328A-F17B-3CFD-C072-06240F3B6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EB5532-7B49-EBF1-2DDC-E39952272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585685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15EB5-2F6D-0F47-FA6B-20DC6A08D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2E9936-E5C8-04BE-0216-B07BE9AC96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765EF-EDD2-2B55-4F29-B0AACF1EF7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AB4BF6D-407E-7D8E-6FFA-61C429A337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F13385-7DE4-0F95-DED5-2C24BB63B8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5BE281-EF94-9760-5D58-2C897637F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946E3B-9B13-ABEF-F72F-7331D0801C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B18E5E-5BA4-5912-F0BE-DBA000AF2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927744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1F273A-7E4F-C019-BC7C-4459FFC7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2C8F75-293B-FA1B-677C-E4ADD24D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EB4102A-283A-B36B-4263-8D0AC7029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B39D45-1018-18CB-56FE-B1EEB50B23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701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F99034-2763-1020-EAF3-A09D0C5CA6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33F47A-32B4-929F-5092-22BB65FF3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74E7BD-0D3F-E184-A6F7-AE41C9747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85120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B1B96-59E5-24A8-CCD6-1CF195474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70182B-F9DF-2418-0BED-DA867AE9F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F48293-E34A-3D54-E4A5-954E6BE158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272CCD-52C5-8EDF-7CEA-A24882B1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F4A823-E2CB-64E2-8029-99FC7EACA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385CF9F-A16A-2F18-CB35-C486B3E47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248283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5B07B-4091-BB5D-FB93-88D333D0F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0138FC-AB72-C45E-5FF7-4D00DA0F1C9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349E42-BE84-D808-E89D-99BBCE9EB8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CE0718-1BEF-79DE-E001-429BCE9D20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C0627B-5057-101C-437B-3453B987D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02FECE-9777-D6DC-4469-8AF63D92C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55134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CCCC33F-5AE1-E77F-72ED-9DBB0CE44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FACA92-4960-5A4A-D47F-F778A0088F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3059F-36A5-A676-481F-09A4900C43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40068-D57B-4472-88D9-526AB4864434}" type="datetimeFigureOut">
              <a:rPr lang="de-CH" smtClean="0"/>
              <a:t>30.07.2023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0DE372-6FA6-5B22-E0F6-1BA00B6E1B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379BFA-3B62-63B0-BF19-8E3BB121DE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388756-83EF-446B-BA87-D3762C91772A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831344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0" name="Rectangle 1030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system on a chip">
            <a:extLst>
              <a:ext uri="{FF2B5EF4-FFF2-40B4-BE49-F238E27FC236}">
                <a16:creationId xmlns:a16="http://schemas.microsoft.com/office/drawing/2014/main" id="{04BDD0BD-8573-6EC9-95E3-8103AE7AA36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430" r="30538" b="-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1" name="Rectangle 1032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28E548-54ED-5384-16BF-DFF8E4AF3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800"/>
              <a:t>SOC DaML</a:t>
            </a:r>
            <a:br>
              <a:rPr lang="en-US" sz="4800"/>
            </a:br>
            <a:r>
              <a:rPr lang="en-US" sz="4800"/>
              <a:t>Mini-Project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8DDDFD-44BD-FC04-BF38-1314DA69269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/>
              <a:t>Luca Specht</a:t>
            </a:r>
          </a:p>
        </p:txBody>
      </p:sp>
      <p:sp>
        <p:nvSpPr>
          <p:cNvPr id="1042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3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971136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CEB22-696A-6ED4-1A76-FAC1C266B9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9C0F8D-1081-0B97-A147-85C6E80068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6533"/>
            <a:ext cx="10515600" cy="4351338"/>
          </a:xfrm>
        </p:spPr>
        <p:txBody>
          <a:bodyPr>
            <a:normAutofit/>
          </a:bodyPr>
          <a:lstStyle/>
          <a:p>
            <a:r>
              <a:rPr lang="en-US" sz="2000"/>
              <a:t>Control a FIZ Camera using the GPIOs of a Nvidia Jetson</a:t>
            </a:r>
          </a:p>
          <a:p>
            <a:endParaRPr lang="en-US" sz="2000"/>
          </a:p>
        </p:txBody>
      </p:sp>
      <p:pic>
        <p:nvPicPr>
          <p:cNvPr id="2050" name="Picture 2" descr="NVIDIA Jetson AGX Orin Developer Kit - Seeed Studio | Mouser">
            <a:extLst>
              <a:ext uri="{FF2B5EF4-FFF2-40B4-BE49-F238E27FC236}">
                <a16:creationId xmlns:a16="http://schemas.microsoft.com/office/drawing/2014/main" id="{86347D77-746D-D575-26C9-14156D62B58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66" r="13994"/>
          <a:stretch/>
        </p:blipFill>
        <p:spPr bwMode="auto">
          <a:xfrm>
            <a:off x="1509204" y="3013788"/>
            <a:ext cx="2379215" cy="2267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Logitech Rally Ultra-HD PTZ-Kamera für Konferenzräume">
            <a:extLst>
              <a:ext uri="{FF2B5EF4-FFF2-40B4-BE49-F238E27FC236}">
                <a16:creationId xmlns:a16="http://schemas.microsoft.com/office/drawing/2014/main" id="{015348DD-D333-AF6C-F265-F3852DCAD6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927"/>
          <a:stretch/>
        </p:blipFill>
        <p:spPr bwMode="auto">
          <a:xfrm>
            <a:off x="8159524" y="3311055"/>
            <a:ext cx="2234778" cy="1744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4847BFDA-4D2F-EFFA-D31E-E37833A14929}"/>
              </a:ext>
            </a:extLst>
          </p:cNvPr>
          <p:cNvGrpSpPr/>
          <p:nvPr/>
        </p:nvGrpSpPr>
        <p:grpSpPr>
          <a:xfrm>
            <a:off x="4328629" y="3612870"/>
            <a:ext cx="3830895" cy="1141117"/>
            <a:chOff x="4627984" y="3515557"/>
            <a:chExt cx="3331028" cy="1141117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ECFCF31-562F-1051-33FA-C1A5B9DAEC14}"/>
                </a:ext>
              </a:extLst>
            </p:cNvPr>
            <p:cNvCxnSpPr/>
            <p:nvPr/>
          </p:nvCxnSpPr>
          <p:spPr>
            <a:xfrm>
              <a:off x="4627984" y="3825551"/>
              <a:ext cx="333102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8AF5EA4-20A7-719F-E0EB-9E2FF39312DF}"/>
                </a:ext>
              </a:extLst>
            </p:cNvPr>
            <p:cNvCxnSpPr/>
            <p:nvPr/>
          </p:nvCxnSpPr>
          <p:spPr>
            <a:xfrm>
              <a:off x="4627984" y="4226526"/>
              <a:ext cx="333102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4412A90-80DC-BEA8-900A-7BC001155040}"/>
                </a:ext>
              </a:extLst>
            </p:cNvPr>
            <p:cNvCxnSpPr/>
            <p:nvPr/>
          </p:nvCxnSpPr>
          <p:spPr>
            <a:xfrm>
              <a:off x="4627984" y="4627501"/>
              <a:ext cx="3331028" cy="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E7B49644-E136-E3D0-C417-28A28396B729}"/>
                </a:ext>
              </a:extLst>
            </p:cNvPr>
            <p:cNvSpPr txBox="1"/>
            <p:nvPr/>
          </p:nvSpPr>
          <p:spPr>
            <a:xfrm>
              <a:off x="4705164" y="3515557"/>
              <a:ext cx="1642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Focus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11AD813-980C-30D2-29DC-7F6AF034E89E}"/>
                </a:ext>
              </a:extLst>
            </p:cNvPr>
            <p:cNvSpPr txBox="1"/>
            <p:nvPr/>
          </p:nvSpPr>
          <p:spPr>
            <a:xfrm>
              <a:off x="4705164" y="3886368"/>
              <a:ext cx="1642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Iris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611CC63-934B-7240-5961-26B24535B2C2}"/>
                </a:ext>
              </a:extLst>
            </p:cNvPr>
            <p:cNvSpPr txBox="1"/>
            <p:nvPr/>
          </p:nvSpPr>
          <p:spPr>
            <a:xfrm>
              <a:off x="4705164" y="4287342"/>
              <a:ext cx="16423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/>
                <a:t>Zoom</a:t>
              </a:r>
            </a:p>
          </p:txBody>
        </p:sp>
      </p:grpSp>
      <p:sp>
        <p:nvSpPr>
          <p:cNvPr id="13" name="Oval 12">
            <a:extLst>
              <a:ext uri="{FF2B5EF4-FFF2-40B4-BE49-F238E27FC236}">
                <a16:creationId xmlns:a16="http://schemas.microsoft.com/office/drawing/2014/main" id="{A6D50422-63D7-3373-84BD-A88886F3076C}"/>
              </a:ext>
            </a:extLst>
          </p:cNvPr>
          <p:cNvSpPr/>
          <p:nvPr/>
        </p:nvSpPr>
        <p:spPr>
          <a:xfrm>
            <a:off x="4303875" y="390000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4066E9-CC58-5B15-D9F7-C3A892DB890D}"/>
              </a:ext>
            </a:extLst>
          </p:cNvPr>
          <p:cNvSpPr/>
          <p:nvPr/>
        </p:nvSpPr>
        <p:spPr>
          <a:xfrm>
            <a:off x="4299588" y="4303238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1A07D7A-120C-DB2D-028D-A491B4D1C4E5}"/>
              </a:ext>
            </a:extLst>
          </p:cNvPr>
          <p:cNvSpPr/>
          <p:nvPr/>
        </p:nvSpPr>
        <p:spPr>
          <a:xfrm>
            <a:off x="4299587" y="470195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E1858EA-9359-8F94-F530-4B393EF87B7B}"/>
              </a:ext>
            </a:extLst>
          </p:cNvPr>
          <p:cNvSpPr/>
          <p:nvPr/>
        </p:nvSpPr>
        <p:spPr>
          <a:xfrm>
            <a:off x="8138559" y="3897589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7929F250-6543-F7FA-648C-D9F16BA05ABB}"/>
              </a:ext>
            </a:extLst>
          </p:cNvPr>
          <p:cNvSpPr/>
          <p:nvPr/>
        </p:nvSpPr>
        <p:spPr>
          <a:xfrm>
            <a:off x="8134770" y="4303238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C84AB9C-26DB-1AE6-E98E-A9DDD7E79B41}"/>
              </a:ext>
            </a:extLst>
          </p:cNvPr>
          <p:cNvSpPr/>
          <p:nvPr/>
        </p:nvSpPr>
        <p:spPr>
          <a:xfrm>
            <a:off x="8134770" y="4701954"/>
            <a:ext cx="45719" cy="45719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926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F0ACC-0B38-426F-FCC5-4DEFE24140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Challenge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E67D49-6809-5947-04FD-1211FB79FDAD}"/>
              </a:ext>
            </a:extLst>
          </p:cNvPr>
          <p:cNvSpPr txBox="1"/>
          <p:nvPr/>
        </p:nvSpPr>
        <p:spPr>
          <a:xfrm>
            <a:off x="838199" y="1817623"/>
            <a:ext cx="718185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Jetson GPIOs are 3.3V and low current (&gt;1mA)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FIZ camera requires at least 5V and 20mA or 40mA respectively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  <a:p>
            <a:r>
              <a:rPr lang="en-US"/>
              <a:t>→ use GPIOs to control level shifter which is driven by the 5V main supply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3E7ACF0-1397-E82E-0D0F-A1305A0A07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757" y="4722762"/>
            <a:ext cx="7457568" cy="595231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4DB5DEB-3F59-267F-89E7-49BC653B25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300" t="1186" r="28104" b="71585"/>
          <a:stretch/>
        </p:blipFill>
        <p:spPr>
          <a:xfrm>
            <a:off x="1238757" y="2259421"/>
            <a:ext cx="4429125" cy="1541807"/>
          </a:xfrm>
        </p:spPr>
      </p:pic>
    </p:spTree>
    <p:extLst>
      <p:ext uri="{BB962C8B-B14F-4D97-AF65-F5344CB8AC3E}">
        <p14:creationId xmlns:p14="http://schemas.microsoft.com/office/powerpoint/2010/main" val="3282831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B8A0D-D7C7-7E82-2455-A1A7804894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Level Shifter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619CA063-863C-2CA8-9F31-56D51FEE51F2}"/>
              </a:ext>
            </a:extLst>
          </p:cNvPr>
          <p:cNvGrpSpPr/>
          <p:nvPr/>
        </p:nvGrpSpPr>
        <p:grpSpPr>
          <a:xfrm>
            <a:off x="1093916" y="2084466"/>
            <a:ext cx="3332230" cy="2689067"/>
            <a:chOff x="476835" y="2040008"/>
            <a:chExt cx="3332230" cy="2689067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74CA0EF-1BA6-5589-49FC-995A20D2486E}"/>
                </a:ext>
              </a:extLst>
            </p:cNvPr>
            <p:cNvSpPr/>
            <p:nvPr/>
          </p:nvSpPr>
          <p:spPr>
            <a:xfrm>
              <a:off x="1351966" y="2698321"/>
              <a:ext cx="1604407" cy="2030754"/>
            </a:xfrm>
            <a:prstGeom prst="rect">
              <a:avLst/>
            </a:prstGeom>
            <a:ln w="38100"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45C51A9D-40F8-1A3D-2BB8-6606ED16C902}"/>
                </a:ext>
              </a:extLst>
            </p:cNvPr>
            <p:cNvCxnSpPr/>
            <p:nvPr/>
          </p:nvCxnSpPr>
          <p:spPr>
            <a:xfrm>
              <a:off x="1015377" y="3012471"/>
              <a:ext cx="336589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9D40037B-4765-D196-DB52-1F966E3B8D9A}"/>
                </a:ext>
              </a:extLst>
            </p:cNvPr>
            <p:cNvCxnSpPr/>
            <p:nvPr/>
          </p:nvCxnSpPr>
          <p:spPr>
            <a:xfrm>
              <a:off x="1015377" y="4421470"/>
              <a:ext cx="336589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1B4CECA9-39CA-6F74-F77C-549EE8723C92}"/>
                </a:ext>
              </a:extLst>
            </p:cNvPr>
            <p:cNvCxnSpPr/>
            <p:nvPr/>
          </p:nvCxnSpPr>
          <p:spPr>
            <a:xfrm>
              <a:off x="2956373" y="3012471"/>
              <a:ext cx="336589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47379D6F-2852-8BA1-E943-389DF2D10D2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154170" y="2378562"/>
              <a:ext cx="0" cy="319759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C3F26127-B49C-1529-5E37-B4228E359641}"/>
                </a:ext>
              </a:extLst>
            </p:cNvPr>
            <p:cNvSpPr txBox="1"/>
            <p:nvPr/>
          </p:nvSpPr>
          <p:spPr>
            <a:xfrm>
              <a:off x="611472" y="2858582"/>
              <a:ext cx="5161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1600" dirty="0"/>
                <a:t>V</a:t>
              </a:r>
              <a:r>
                <a:rPr lang="de-CH" sz="1600" baseline="-25000" dirty="0"/>
                <a:t>in</a:t>
              </a:r>
              <a:endParaRPr lang="de-CH" sz="1600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63DC987-C703-1A70-2F70-D3AF1BD64DB9}"/>
                </a:ext>
              </a:extLst>
            </p:cNvPr>
            <p:cNvSpPr txBox="1"/>
            <p:nvPr/>
          </p:nvSpPr>
          <p:spPr>
            <a:xfrm>
              <a:off x="3292962" y="2858582"/>
              <a:ext cx="5161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1600" dirty="0"/>
                <a:t>V</a:t>
              </a:r>
              <a:r>
                <a:rPr lang="de-CH" sz="1600" baseline="-25000" dirty="0"/>
                <a:t>out</a:t>
              </a:r>
              <a:endParaRPr lang="de-CH" sz="1600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3546C32D-7671-1438-51BE-0AD9AD483B19}"/>
                </a:ext>
              </a:extLst>
            </p:cNvPr>
            <p:cNvSpPr txBox="1"/>
            <p:nvPr/>
          </p:nvSpPr>
          <p:spPr>
            <a:xfrm>
              <a:off x="1935386" y="2040008"/>
              <a:ext cx="51610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1600" dirty="0"/>
                <a:t>V</a:t>
              </a:r>
              <a:r>
                <a:rPr lang="de-CH" sz="1600" baseline="-25000" dirty="0"/>
                <a:t>ref</a:t>
              </a:r>
              <a:endParaRPr lang="de-CH" sz="1600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834DC68-CFBB-4E60-2D58-F8AADBDFA1E2}"/>
                </a:ext>
              </a:extLst>
            </p:cNvPr>
            <p:cNvSpPr txBox="1"/>
            <p:nvPr/>
          </p:nvSpPr>
          <p:spPr>
            <a:xfrm>
              <a:off x="476835" y="4252193"/>
              <a:ext cx="5857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de-CH" sz="1600" dirty="0"/>
                <a:t>GND</a:t>
              </a:r>
            </a:p>
          </p:txBody>
        </p:sp>
      </p:grpSp>
      <p:graphicFrame>
        <p:nvGraphicFramePr>
          <p:cNvPr id="15" name="Table 15">
            <a:extLst>
              <a:ext uri="{FF2B5EF4-FFF2-40B4-BE49-F238E27FC236}">
                <a16:creationId xmlns:a16="http://schemas.microsoft.com/office/drawing/2014/main" id="{CB32B794-94EA-F778-8BA0-E54BAE7A2F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67409685"/>
              </p:ext>
            </p:extLst>
          </p:nvPr>
        </p:nvGraphicFramePr>
        <p:xfrm>
          <a:off x="6011852" y="2903040"/>
          <a:ext cx="2569296" cy="11074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284648">
                  <a:extLst>
                    <a:ext uri="{9D8B030D-6E8A-4147-A177-3AD203B41FA5}">
                      <a16:colId xmlns:a16="http://schemas.microsoft.com/office/drawing/2014/main" val="2311498445"/>
                    </a:ext>
                  </a:extLst>
                </a:gridCol>
                <a:gridCol w="1284648">
                  <a:extLst>
                    <a:ext uri="{9D8B030D-6E8A-4147-A177-3AD203B41FA5}">
                      <a16:colId xmlns:a16="http://schemas.microsoft.com/office/drawing/2014/main" val="809354800"/>
                    </a:ext>
                  </a:extLst>
                </a:gridCol>
              </a:tblGrid>
              <a:tr h="30513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800" dirty="0"/>
                        <a:t>V</a:t>
                      </a:r>
                      <a:r>
                        <a:rPr lang="de-CH" sz="1800" baseline="-25000" dirty="0"/>
                        <a:t>in</a:t>
                      </a:r>
                      <a:endParaRPr lang="de-CH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sz="1800" dirty="0"/>
                        <a:t>V</a:t>
                      </a:r>
                      <a:r>
                        <a:rPr lang="de-CH" sz="1800" baseline="-25000" dirty="0"/>
                        <a:t>out</a:t>
                      </a:r>
                      <a:endParaRPr lang="de-CH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38422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0 </a:t>
                      </a:r>
                      <a:r>
                        <a:rPr lang="de-CH" sz="1800" dirty="0"/>
                        <a:t>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CH" dirty="0"/>
                        <a:t>0 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86864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CH" dirty="0"/>
                        <a:t>3.3</a:t>
                      </a:r>
                      <a:r>
                        <a:rPr lang="de-CH" sz="1800" dirty="0"/>
                        <a:t> 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de-CH" dirty="0"/>
                        <a:t>5 V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509124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17067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1A1BA-D89E-86A4-28C9-F9B25650BC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Schema</a:t>
            </a:r>
          </a:p>
        </p:txBody>
      </p:sp>
      <p:pic>
        <p:nvPicPr>
          <p:cNvPr id="5" name="Picture 2" descr="The symbol of (a) a PMOS transistor and (b) an NMOS transistor. | Download  Scientific Diagram">
            <a:extLst>
              <a:ext uri="{FF2B5EF4-FFF2-40B4-BE49-F238E27FC236}">
                <a16:creationId xmlns:a16="http://schemas.microsoft.com/office/drawing/2014/main" id="{80B784CC-1928-5011-2C72-2A81258554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449" t="9796" r="4378" b="27273"/>
          <a:stretch/>
        </p:blipFill>
        <p:spPr bwMode="auto">
          <a:xfrm>
            <a:off x="3457750" y="3543873"/>
            <a:ext cx="877166" cy="13414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3AB64339-769D-032F-99C3-90325DC76DD6}"/>
              </a:ext>
            </a:extLst>
          </p:cNvPr>
          <p:cNvGrpSpPr/>
          <p:nvPr/>
        </p:nvGrpSpPr>
        <p:grpSpPr>
          <a:xfrm>
            <a:off x="5580518" y="2196144"/>
            <a:ext cx="1064204" cy="2700563"/>
            <a:chOff x="6938093" y="2258516"/>
            <a:chExt cx="1064204" cy="2700563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1852E79-B852-7B9F-B829-F436515632F2}"/>
                </a:ext>
              </a:extLst>
            </p:cNvPr>
            <p:cNvGrpSpPr/>
            <p:nvPr/>
          </p:nvGrpSpPr>
          <p:grpSpPr>
            <a:xfrm>
              <a:off x="6938093" y="2258516"/>
              <a:ext cx="1064204" cy="2700563"/>
              <a:chOff x="3807816" y="2785839"/>
              <a:chExt cx="1064204" cy="2700563"/>
            </a:xfrm>
          </p:grpSpPr>
          <p:pic>
            <p:nvPicPr>
              <p:cNvPr id="1026" name="Picture 2" descr="The symbol of (a) a PMOS transistor and (b) an NMOS transistor. | Download  Scientific Diagram">
                <a:extLst>
                  <a:ext uri="{FF2B5EF4-FFF2-40B4-BE49-F238E27FC236}">
                    <a16:creationId xmlns:a16="http://schemas.microsoft.com/office/drawing/2014/main" id="{08E34202-60F6-72F6-89E1-4AFA2F2AE5A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3449" t="9796" r="4378" b="27273"/>
              <a:stretch/>
            </p:blipFill>
            <p:spPr bwMode="auto">
              <a:xfrm>
                <a:off x="3923433" y="4144945"/>
                <a:ext cx="877167" cy="1341457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" name="Picture 2" descr="The symbol of (a) a PMOS transistor and (b) an NMOS transistor. | Download  Scientific Diagram">
                <a:extLst>
                  <a:ext uri="{FF2B5EF4-FFF2-40B4-BE49-F238E27FC236}">
                    <a16:creationId xmlns:a16="http://schemas.microsoft.com/office/drawing/2014/main" id="{D117B4F3-2730-1E3D-461B-EB355A571A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836" t="9499" r="61613" b="27569"/>
              <a:stretch/>
            </p:blipFill>
            <p:spPr bwMode="auto">
              <a:xfrm>
                <a:off x="3807816" y="2785839"/>
                <a:ext cx="1064204" cy="1359106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0EBC169A-F7C9-CF5D-2DF1-399F4A75BE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38093" y="2938069"/>
              <a:ext cx="0" cy="1378661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9D46E0A1-1FE7-C330-8AB4-580E4BF15D24}"/>
                </a:ext>
              </a:extLst>
            </p:cNvPr>
            <p:cNvCxnSpPr>
              <a:cxnSpLocks/>
            </p:cNvCxnSpPr>
            <p:nvPr/>
          </p:nvCxnSpPr>
          <p:spPr>
            <a:xfrm>
              <a:off x="6938093" y="4285370"/>
              <a:ext cx="115617" cy="0"/>
            </a:xfrm>
            <a:prstGeom prst="line">
              <a:avLst/>
            </a:prstGeom>
            <a:ln w="381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89B1211-3A01-895C-0431-058003BF5E2E}"/>
              </a:ext>
            </a:extLst>
          </p:cNvPr>
          <p:cNvCxnSpPr>
            <a:cxnSpLocks/>
          </p:cNvCxnSpPr>
          <p:nvPr/>
        </p:nvCxnSpPr>
        <p:spPr>
          <a:xfrm flipH="1">
            <a:off x="4115928" y="3549813"/>
            <a:ext cx="1464589" cy="8712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F85F4985-A856-9EA1-6222-26567BB5B7A7}"/>
              </a:ext>
            </a:extLst>
          </p:cNvPr>
          <p:cNvCxnSpPr>
            <a:cxnSpLocks/>
          </p:cNvCxnSpPr>
          <p:nvPr/>
        </p:nvCxnSpPr>
        <p:spPr>
          <a:xfrm flipH="1">
            <a:off x="6355179" y="3539085"/>
            <a:ext cx="741239" cy="4356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21241CC8-C5F2-A8F5-3958-8AB231C15806}"/>
              </a:ext>
            </a:extLst>
          </p:cNvPr>
          <p:cNvCxnSpPr>
            <a:cxnSpLocks/>
          </p:cNvCxnSpPr>
          <p:nvPr/>
        </p:nvCxnSpPr>
        <p:spPr>
          <a:xfrm flipH="1">
            <a:off x="2872417" y="4213970"/>
            <a:ext cx="605668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30" name="Picture 6" descr="Earth Ground Symbol Metal Hand Stamp | Pryor Marking">
            <a:extLst>
              <a:ext uri="{FF2B5EF4-FFF2-40B4-BE49-F238E27FC236}">
                <a16:creationId xmlns:a16="http://schemas.microsoft.com/office/drawing/2014/main" id="{2671AE3C-92B7-93B8-9391-12A24623BD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0"/>
          <a:stretch/>
        </p:blipFill>
        <p:spPr bwMode="auto">
          <a:xfrm>
            <a:off x="3528864" y="4863712"/>
            <a:ext cx="1185348" cy="76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6" descr="Earth Ground Symbol Metal Hand Stamp | Pryor Marking">
            <a:extLst>
              <a:ext uri="{FF2B5EF4-FFF2-40B4-BE49-F238E27FC236}">
                <a16:creationId xmlns:a16="http://schemas.microsoft.com/office/drawing/2014/main" id="{4C7E8419-758D-337B-9349-34953404C6A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660"/>
          <a:stretch/>
        </p:blipFill>
        <p:spPr bwMode="auto">
          <a:xfrm>
            <a:off x="5762505" y="4880542"/>
            <a:ext cx="1185348" cy="7612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9F43DB2-0C3E-E65D-F632-0CA30F59E6D3}"/>
              </a:ext>
            </a:extLst>
          </p:cNvPr>
          <p:cNvCxnSpPr>
            <a:cxnSpLocks/>
          </p:cNvCxnSpPr>
          <p:nvPr/>
        </p:nvCxnSpPr>
        <p:spPr>
          <a:xfrm flipH="1">
            <a:off x="3870876" y="1894012"/>
            <a:ext cx="490103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92C3DC4-EAA7-1A09-866F-BFC47D4B63D6}"/>
              </a:ext>
            </a:extLst>
          </p:cNvPr>
          <p:cNvCxnSpPr>
            <a:cxnSpLocks/>
          </p:cNvCxnSpPr>
          <p:nvPr/>
        </p:nvCxnSpPr>
        <p:spPr>
          <a:xfrm flipH="1">
            <a:off x="6109171" y="1894012"/>
            <a:ext cx="490103" cy="0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7DA95CB5-AD51-3B75-67D7-EBAF7E6ED443}"/>
              </a:ext>
            </a:extLst>
          </p:cNvPr>
          <p:cNvCxnSpPr>
            <a:cxnSpLocks/>
          </p:cNvCxnSpPr>
          <p:nvPr/>
        </p:nvCxnSpPr>
        <p:spPr>
          <a:xfrm>
            <a:off x="6355179" y="1906486"/>
            <a:ext cx="0" cy="290323"/>
          </a:xfrm>
          <a:prstGeom prst="line">
            <a:avLst/>
          </a:prstGeom>
          <a:ln w="381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32" name="Picture 8">
            <a:extLst>
              <a:ext uri="{FF2B5EF4-FFF2-40B4-BE49-F238E27FC236}">
                <a16:creationId xmlns:a16="http://schemas.microsoft.com/office/drawing/2014/main" id="{5D03D3CE-16EB-3741-6E84-609617CD3E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05" r="18884"/>
          <a:stretch/>
        </p:blipFill>
        <p:spPr bwMode="auto">
          <a:xfrm rot="16200000">
            <a:off x="3293925" y="2279896"/>
            <a:ext cx="1665768" cy="936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7" name="TextBox 46">
            <a:extLst>
              <a:ext uri="{FF2B5EF4-FFF2-40B4-BE49-F238E27FC236}">
                <a16:creationId xmlns:a16="http://schemas.microsoft.com/office/drawing/2014/main" id="{46E94C87-748D-5AFE-E453-90105B147AA6}"/>
              </a:ext>
            </a:extLst>
          </p:cNvPr>
          <p:cNvSpPr txBox="1"/>
          <p:nvPr/>
        </p:nvSpPr>
        <p:spPr>
          <a:xfrm>
            <a:off x="2318846" y="3988700"/>
            <a:ext cx="51610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/>
              <a:t>V</a:t>
            </a:r>
            <a:r>
              <a:rPr lang="de-CH" sz="2400" baseline="-25000" dirty="0"/>
              <a:t>in</a:t>
            </a:r>
            <a:endParaRPr lang="de-CH" sz="24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E332D69-55BF-4566-9902-AA1A503450B6}"/>
              </a:ext>
            </a:extLst>
          </p:cNvPr>
          <p:cNvSpPr txBox="1"/>
          <p:nvPr/>
        </p:nvSpPr>
        <p:spPr>
          <a:xfrm>
            <a:off x="3840811" y="1393705"/>
            <a:ext cx="782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/>
              <a:t>V</a:t>
            </a:r>
            <a:r>
              <a:rPr lang="de-CH" sz="2400" baseline="-25000" dirty="0"/>
              <a:t>ref</a:t>
            </a:r>
            <a:endParaRPr lang="de-CH" sz="24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6B0E48D-CC39-180A-8F93-13B6D53D858E}"/>
              </a:ext>
            </a:extLst>
          </p:cNvPr>
          <p:cNvSpPr txBox="1"/>
          <p:nvPr/>
        </p:nvSpPr>
        <p:spPr>
          <a:xfrm>
            <a:off x="6001138" y="1375179"/>
            <a:ext cx="782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/>
              <a:t>V</a:t>
            </a:r>
            <a:r>
              <a:rPr lang="de-CH" sz="2400" baseline="-25000" dirty="0"/>
              <a:t>ref</a:t>
            </a:r>
            <a:endParaRPr lang="de-CH" sz="2400" dirty="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3FC2B82-31E3-CC4B-DA70-6C302EFAEFEA}"/>
              </a:ext>
            </a:extLst>
          </p:cNvPr>
          <p:cNvSpPr txBox="1"/>
          <p:nvPr/>
        </p:nvSpPr>
        <p:spPr>
          <a:xfrm>
            <a:off x="7152146" y="3308252"/>
            <a:ext cx="7820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2400" dirty="0"/>
              <a:t>V</a:t>
            </a:r>
            <a:r>
              <a:rPr lang="de-CH" sz="2400" baseline="-25000" dirty="0"/>
              <a:t>out</a:t>
            </a:r>
            <a:endParaRPr lang="de-CH" sz="2400" dirty="0"/>
          </a:p>
        </p:txBody>
      </p:sp>
    </p:spTree>
    <p:extLst>
      <p:ext uri="{BB962C8B-B14F-4D97-AF65-F5344CB8AC3E}">
        <p14:creationId xmlns:p14="http://schemas.microsoft.com/office/powerpoint/2010/main" val="302588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2EB1-DFF2-7A43-6463-4375A6DBA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Layout</a:t>
            </a:r>
          </a:p>
        </p:txBody>
      </p:sp>
      <p:pic>
        <p:nvPicPr>
          <p:cNvPr id="6" name="Picture 5" descr="A drawing on a white board&#10;&#10;Description automatically generated">
            <a:extLst>
              <a:ext uri="{FF2B5EF4-FFF2-40B4-BE49-F238E27FC236}">
                <a16:creationId xmlns:a16="http://schemas.microsoft.com/office/drawing/2014/main" id="{077DAD19-3992-4171-18E0-530126E14F1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4" t="27298" r="11558" b="24682"/>
          <a:stretch/>
        </p:blipFill>
        <p:spPr>
          <a:xfrm>
            <a:off x="706837" y="2367585"/>
            <a:ext cx="4760864" cy="2569295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D1811F87-7692-8091-1F2F-C36755DADB87}"/>
              </a:ext>
            </a:extLst>
          </p:cNvPr>
          <p:cNvGrpSpPr/>
          <p:nvPr/>
        </p:nvGrpSpPr>
        <p:grpSpPr>
          <a:xfrm>
            <a:off x="6724301" y="2088825"/>
            <a:ext cx="3994188" cy="3126813"/>
            <a:chOff x="6724301" y="2088825"/>
            <a:chExt cx="3994188" cy="312681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941D4BA-EF10-378B-13FB-2C003B21A9B6}"/>
                </a:ext>
              </a:extLst>
            </p:cNvPr>
            <p:cNvGrpSpPr/>
            <p:nvPr/>
          </p:nvGrpSpPr>
          <p:grpSpPr>
            <a:xfrm>
              <a:off x="6724301" y="2088825"/>
              <a:ext cx="3994188" cy="3126813"/>
              <a:chOff x="6724301" y="2174965"/>
              <a:chExt cx="3994188" cy="3126813"/>
            </a:xfrm>
          </p:grpSpPr>
          <p:pic>
            <p:nvPicPr>
              <p:cNvPr id="4" name="Picture 3" descr="A small blue electronic device&#10;&#10;Description automatically generated">
                <a:extLst>
                  <a:ext uri="{FF2B5EF4-FFF2-40B4-BE49-F238E27FC236}">
                    <a16:creationId xmlns:a16="http://schemas.microsoft.com/office/drawing/2014/main" id="{90240FF8-5C67-C5DD-C18C-CED1CEBB532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2720" t="34140" r="34775" b="31931"/>
              <a:stretch/>
            </p:blipFill>
            <p:spPr>
              <a:xfrm>
                <a:off x="6724301" y="2174965"/>
                <a:ext cx="3994188" cy="3126813"/>
              </a:xfrm>
              <a:prstGeom prst="rect">
                <a:avLst/>
              </a:prstGeom>
            </p:spPr>
          </p:pic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95E74C7-CD3A-E8A3-0683-5C470C226B4F}"/>
                  </a:ext>
                </a:extLst>
              </p:cNvPr>
              <p:cNvSpPr txBox="1"/>
              <p:nvPr/>
            </p:nvSpPr>
            <p:spPr>
              <a:xfrm>
                <a:off x="9735022" y="3055788"/>
                <a:ext cx="860986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sz="2400" dirty="0"/>
                  <a:t>V</a:t>
                </a:r>
                <a:r>
                  <a:rPr lang="de-CH" sz="2400" baseline="-25000" dirty="0"/>
                  <a:t>out</a:t>
                </a:r>
                <a:endParaRPr lang="de-CH" sz="2400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9DA5CDD7-055F-EC11-9962-DCCB3571D8B7}"/>
                  </a:ext>
                </a:extLst>
              </p:cNvPr>
              <p:cNvSpPr txBox="1"/>
              <p:nvPr/>
            </p:nvSpPr>
            <p:spPr>
              <a:xfrm>
                <a:off x="7149832" y="3269274"/>
                <a:ext cx="516103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sz="2400" dirty="0"/>
                  <a:t>V</a:t>
                </a:r>
                <a:r>
                  <a:rPr lang="de-CH" sz="2400" baseline="-25000" dirty="0"/>
                  <a:t>in</a:t>
                </a:r>
                <a:endParaRPr lang="de-CH" sz="2400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2D558F6-6CEE-364E-FFD7-5635297A4B18}"/>
                  </a:ext>
                </a:extLst>
              </p:cNvPr>
              <p:cNvSpPr txBox="1"/>
              <p:nvPr/>
            </p:nvSpPr>
            <p:spPr>
              <a:xfrm>
                <a:off x="10053319" y="3517453"/>
                <a:ext cx="66517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sz="2400" dirty="0"/>
                  <a:t>V</a:t>
                </a:r>
                <a:r>
                  <a:rPr lang="de-CH" sz="2400" baseline="-25000" dirty="0"/>
                  <a:t>ref</a:t>
                </a:r>
                <a:endParaRPr lang="de-CH" sz="2400" dirty="0"/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939D5E38-1A0B-EDE4-DDDD-935B90B3F081}"/>
                  </a:ext>
                </a:extLst>
              </p:cNvPr>
              <p:cNvSpPr txBox="1"/>
              <p:nvPr/>
            </p:nvSpPr>
            <p:spPr>
              <a:xfrm>
                <a:off x="6932512" y="3959971"/>
                <a:ext cx="950742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CH" sz="2400" dirty="0"/>
                  <a:t>GND</a:t>
                </a:r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9A7DAE02-27A9-DA85-B5F7-E26E5D4EB6E3}"/>
                </a:ext>
              </a:extLst>
            </p:cNvPr>
            <p:cNvSpPr txBox="1"/>
            <p:nvPr/>
          </p:nvSpPr>
          <p:spPr>
            <a:xfrm>
              <a:off x="8042402" y="3873682"/>
              <a:ext cx="3182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N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9D0D631-EBFF-41ED-FC1A-4CF7E61B418C}"/>
                </a:ext>
              </a:extLst>
            </p:cNvPr>
            <p:cNvSpPr txBox="1"/>
            <p:nvPr/>
          </p:nvSpPr>
          <p:spPr>
            <a:xfrm>
              <a:off x="8451070" y="3739089"/>
              <a:ext cx="3182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N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62A28BE-99AC-4E8C-8ED6-A3C8C00B4F47}"/>
                </a:ext>
              </a:extLst>
            </p:cNvPr>
            <p:cNvSpPr txBox="1"/>
            <p:nvPr/>
          </p:nvSpPr>
          <p:spPr>
            <a:xfrm>
              <a:off x="8721395" y="3739089"/>
              <a:ext cx="31829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>
                  <a:solidFill>
                    <a:schemeClr val="bg1"/>
                  </a:solidFill>
                </a:rPr>
                <a:t>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57299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1BDA2-7179-5975-006B-87484CA92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Final Setup</a:t>
            </a:r>
          </a:p>
        </p:txBody>
      </p:sp>
      <p:pic>
        <p:nvPicPr>
          <p:cNvPr id="4" name="Picture 3" descr="A bunch of wires on a wall&#10;&#10;Description automatically generated">
            <a:extLst>
              <a:ext uri="{FF2B5EF4-FFF2-40B4-BE49-F238E27FC236}">
                <a16:creationId xmlns:a16="http://schemas.microsoft.com/office/drawing/2014/main" id="{02072066-E70F-35EF-498A-C5ED66E6CD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370238" y="1332510"/>
            <a:ext cx="5590640" cy="419298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429265-6918-DC90-40B8-E20FB8C940F4}"/>
              </a:ext>
            </a:extLst>
          </p:cNvPr>
          <p:cNvSpPr txBox="1"/>
          <p:nvPr/>
        </p:nvSpPr>
        <p:spPr>
          <a:xfrm>
            <a:off x="6533965" y="3772838"/>
            <a:ext cx="443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5V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958B95-D405-3BC3-592D-3FE405EFDF07}"/>
              </a:ext>
            </a:extLst>
          </p:cNvPr>
          <p:cNvSpPr txBox="1"/>
          <p:nvPr/>
        </p:nvSpPr>
        <p:spPr>
          <a:xfrm>
            <a:off x="6228391" y="3372311"/>
            <a:ext cx="633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GND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FBBA7F5-3998-BEE2-9C14-8A3AE1E04C8E}"/>
              </a:ext>
            </a:extLst>
          </p:cNvPr>
          <p:cNvCxnSpPr>
            <a:cxnSpLocks/>
            <a:stCxn id="8" idx="3"/>
          </p:cNvCxnSpPr>
          <p:nvPr/>
        </p:nvCxnSpPr>
        <p:spPr>
          <a:xfrm flipV="1">
            <a:off x="6861906" y="3546228"/>
            <a:ext cx="1544976" cy="10749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F4633ED-7B17-B5E1-400C-E271FE98416D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6977316" y="3882699"/>
            <a:ext cx="453294" cy="7480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C22635BD-8C09-FB5D-22F0-2788940392B8}"/>
              </a:ext>
            </a:extLst>
          </p:cNvPr>
          <p:cNvSpPr txBox="1"/>
          <p:nvPr/>
        </p:nvSpPr>
        <p:spPr>
          <a:xfrm>
            <a:off x="8011892" y="5777717"/>
            <a:ext cx="154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Level Shifters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E012E3F-AE45-D989-9870-E323757612C8}"/>
              </a:ext>
            </a:extLst>
          </p:cNvPr>
          <p:cNvSpPr txBox="1"/>
          <p:nvPr/>
        </p:nvSpPr>
        <p:spPr>
          <a:xfrm>
            <a:off x="6019060" y="1917577"/>
            <a:ext cx="8428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Jetson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7317B873-94F0-E21B-D039-68D28BAF62DB}"/>
              </a:ext>
            </a:extLst>
          </p:cNvPr>
          <p:cNvCxnSpPr>
            <a:cxnSpLocks/>
            <a:stCxn id="20" idx="3"/>
          </p:cNvCxnSpPr>
          <p:nvPr/>
        </p:nvCxnSpPr>
        <p:spPr>
          <a:xfrm>
            <a:off x="6861906" y="2102243"/>
            <a:ext cx="1063861" cy="454526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935CCB91-2C73-C9ED-5626-4EE2743F6A31}"/>
              </a:ext>
            </a:extLst>
          </p:cNvPr>
          <p:cNvSpPr txBox="1"/>
          <p:nvPr/>
        </p:nvSpPr>
        <p:spPr>
          <a:xfrm>
            <a:off x="10449322" y="333930"/>
            <a:ext cx="904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Camera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B0095578-AEA9-E38D-B2EE-362039D51B72}"/>
              </a:ext>
            </a:extLst>
          </p:cNvPr>
          <p:cNvCxnSpPr>
            <a:cxnSpLocks/>
          </p:cNvCxnSpPr>
          <p:nvPr/>
        </p:nvCxnSpPr>
        <p:spPr>
          <a:xfrm flipH="1" flipV="1">
            <a:off x="8406882" y="5113538"/>
            <a:ext cx="304555" cy="6329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FDB5471-519B-0536-436D-FE03780F27AC}"/>
              </a:ext>
            </a:extLst>
          </p:cNvPr>
          <p:cNvCxnSpPr>
            <a:cxnSpLocks/>
          </p:cNvCxnSpPr>
          <p:nvPr/>
        </p:nvCxnSpPr>
        <p:spPr>
          <a:xfrm flipV="1">
            <a:off x="8711437" y="5353235"/>
            <a:ext cx="222074" cy="39328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BBF5D05F-B59A-BB48-DBA5-CCEC907936DD}"/>
              </a:ext>
            </a:extLst>
          </p:cNvPr>
          <p:cNvCxnSpPr>
            <a:cxnSpLocks/>
          </p:cNvCxnSpPr>
          <p:nvPr/>
        </p:nvCxnSpPr>
        <p:spPr>
          <a:xfrm flipV="1">
            <a:off x="8711437" y="5113538"/>
            <a:ext cx="1054000" cy="63298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72E6FBE-241E-ED35-2FB7-67DF1555556E}"/>
              </a:ext>
            </a:extLst>
          </p:cNvPr>
          <p:cNvCxnSpPr>
            <a:cxnSpLocks/>
          </p:cNvCxnSpPr>
          <p:nvPr/>
        </p:nvCxnSpPr>
        <p:spPr>
          <a:xfrm flipV="1">
            <a:off x="8711437" y="5029549"/>
            <a:ext cx="1772085" cy="716973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851F3B48-A807-6C1E-92B6-72E46E1C846E}"/>
              </a:ext>
            </a:extLst>
          </p:cNvPr>
          <p:cNvSpPr txBox="1"/>
          <p:nvPr/>
        </p:nvSpPr>
        <p:spPr>
          <a:xfrm>
            <a:off x="6148999" y="2666614"/>
            <a:ext cx="840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Inputs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51D930DE-BCD1-4195-DBC1-5C6F4F48BACC}"/>
              </a:ext>
            </a:extLst>
          </p:cNvPr>
          <p:cNvCxnSpPr>
            <a:cxnSpLocks/>
            <a:stCxn id="50" idx="3"/>
          </p:cNvCxnSpPr>
          <p:nvPr/>
        </p:nvCxnSpPr>
        <p:spPr>
          <a:xfrm>
            <a:off x="6989676" y="2851280"/>
            <a:ext cx="1943835" cy="143045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6368466C-2B68-E13A-E810-E61A1DEB1445}"/>
              </a:ext>
            </a:extLst>
          </p:cNvPr>
          <p:cNvSpPr txBox="1"/>
          <p:nvPr/>
        </p:nvSpPr>
        <p:spPr>
          <a:xfrm>
            <a:off x="10711835" y="3187645"/>
            <a:ext cx="9662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Outputs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8E48753-BFFC-2658-E7C7-FF06CD42C36A}"/>
              </a:ext>
            </a:extLst>
          </p:cNvPr>
          <p:cNvCxnSpPr>
            <a:cxnSpLocks/>
            <a:endCxn id="58" idx="1"/>
          </p:cNvCxnSpPr>
          <p:nvPr/>
        </p:nvCxnSpPr>
        <p:spPr>
          <a:xfrm>
            <a:off x="10413507" y="2396971"/>
            <a:ext cx="298328" cy="97534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0340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B2772-87EB-7CC6-A1B1-C96DDE805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Focus, Iris and Zoom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D3F38E-B8CA-2618-690C-32E3D4F264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/>
              <a:t>Given the distance between object and camera → determine the best configuration of focus, iris and zoom</a:t>
            </a:r>
          </a:p>
          <a:p>
            <a:r>
              <a:rPr lang="en-US" sz="1800"/>
              <a:t>Empirical approach → create look-up table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F2FBB7-5E35-AFF1-C3D4-6715353632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326" y="2962212"/>
            <a:ext cx="5530933" cy="311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1443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25E98-713B-E5F7-9EE0-EFFDF858D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AE0B89-97D3-BCF5-0F6F-7BF6C39D5E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4367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</Words>
  <Application>Microsoft Office PowerPoint</Application>
  <PresentationFormat>Widescreen</PresentationFormat>
  <Paragraphs>58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SOC DaML Mini-Project</vt:lpstr>
      <vt:lpstr>Task</vt:lpstr>
      <vt:lpstr>Challenge</vt:lpstr>
      <vt:lpstr>Level Shifter</vt:lpstr>
      <vt:lpstr>Schema</vt:lpstr>
      <vt:lpstr>Layout</vt:lpstr>
      <vt:lpstr>Final Setup</vt:lpstr>
      <vt:lpstr>Focus, Iris and Zoom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Shifter</dc:title>
  <dc:creator>Luca Specht</dc:creator>
  <cp:lastModifiedBy>Luca Specht</cp:lastModifiedBy>
  <cp:revision>1</cp:revision>
  <dcterms:created xsi:type="dcterms:W3CDTF">2023-07-21T09:50:11Z</dcterms:created>
  <dcterms:modified xsi:type="dcterms:W3CDTF">2023-07-30T15:57:42Z</dcterms:modified>
</cp:coreProperties>
</file>

<file path=docProps/thumbnail.jpeg>
</file>